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wdp" ContentType="image/vnd.ms-photo"/>
  <Default Extension="webm" ContentType="video/webm"/>
  <Default Extension="xml" ContentType="application/xml"/>
  <Override PartName="/ppt/presentation.xml" ContentType="application/vnd.openxmlformats-officedocument.presentationml.presentation.main+xml"/>
  <Override PartName="/ppt/diagrams/data1.xml" ContentType="application/vnd.openxmlformats-officedocument.drawingml.diagramData+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diagrams/data2.xml" ContentType="application/vnd.openxmlformats-officedocument.drawingml.diagramData+xml"/>
  <Override PartName="/ppt/slideLayouts/slideLayout14.xml" ContentType="application/vnd.openxmlformats-officedocument.presentationml.slideLayout+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7.xml" ContentType="application/vnd.openxmlformats-officedocument.presentationml.notesSlide+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notesSlides/notesSlide9.xml" ContentType="application/vnd.openxmlformats-officedocument.presentationml.notesSlid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xml" ContentType="application/vnd.openxmlformats-officedocument.presentationml.notesSlide+xml"/>
  <Override PartName="/ppt/notesSlides/notesSlide27.xml" ContentType="application/vnd.openxmlformats-officedocument.presentationml.notesSlide+xml"/>
  <Override PartName="/ppt/notesSlides/notesSlide6.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15.xml" ContentType="application/vnd.openxmlformats-officedocument.presentationml.notesSlide+xml"/>
  <Override PartName="/ppt/notesSlides/notesSlide3.xml" ContentType="application/vnd.openxmlformats-officedocument.presentationml.notesSlide+xml"/>
  <Override PartName="/ppt/notesSlides/notesSlide7.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28.xml" ContentType="application/vnd.openxmlformats-officedocument.presentationml.notesSlide+xml"/>
  <Override PartName="/ppt/notesSlides/notesSlide14.xml" ContentType="application/vnd.openxmlformats-officedocument.presentationml.notesSlide+xml"/>
  <Override PartName="/ppt/notesSlides/notesSlide8.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drawing2.xml" ContentType="application/vnd.ms-office.drawingml.diagramDrawing+xml"/>
  <Override PartName="/ppt/diagrams/colors2.xml" ContentType="application/vnd.openxmlformats-officedocument.drawingml.diagramColors+xml"/>
  <Override PartName="/ppt/authors.xml" ContentType="application/vnd.ms-powerpoint.authors+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docProps/custom.xml" ContentType="application/vnd.openxmlformats-officedocument.custom-properties+xml"/>
  <Override PartName="/ppt/revisionInfo.xml" ContentType="application/vnd.ms-powerpoint.revisioninfo+xml"/>
  <Override PartName="/customXml/itemProps3.xml" ContentType="application/vnd.openxmlformats-officedocument.customXmlProperties+xml"/>
  <Override PartName="/customXml/itemProps2.xml" ContentType="application/vnd.openxmlformats-officedocument.customXmlProperties+xml"/>
  <Override PartName="/customXml/itemProps4.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4" r:id="rId5"/>
    <p:sldMasterId id="2147483696" r:id="rId6"/>
  </p:sldMasterIdLst>
  <p:notesMasterIdLst>
    <p:notesMasterId r:id="rId35"/>
  </p:notesMasterIdLst>
  <p:sldIdLst>
    <p:sldId id="340" r:id="rId7"/>
    <p:sldId id="351" r:id="rId8"/>
    <p:sldId id="341" r:id="rId9"/>
    <p:sldId id="356" r:id="rId10"/>
    <p:sldId id="327" r:id="rId11"/>
    <p:sldId id="352" r:id="rId12"/>
    <p:sldId id="353" r:id="rId13"/>
    <p:sldId id="354" r:id="rId14"/>
    <p:sldId id="355" r:id="rId15"/>
    <p:sldId id="344" r:id="rId16"/>
    <p:sldId id="343" r:id="rId17"/>
    <p:sldId id="362" r:id="rId18"/>
    <p:sldId id="361" r:id="rId19"/>
    <p:sldId id="360" r:id="rId20"/>
    <p:sldId id="286" r:id="rId21"/>
    <p:sldId id="259" r:id="rId22"/>
    <p:sldId id="325" r:id="rId23"/>
    <p:sldId id="345" r:id="rId24"/>
    <p:sldId id="363" r:id="rId25"/>
    <p:sldId id="346" r:id="rId26"/>
    <p:sldId id="347" r:id="rId27"/>
    <p:sldId id="348" r:id="rId28"/>
    <p:sldId id="349" r:id="rId29"/>
    <p:sldId id="350" r:id="rId30"/>
    <p:sldId id="357" r:id="rId31"/>
    <p:sldId id="307" r:id="rId32"/>
    <p:sldId id="358" r:id="rId33"/>
    <p:sldId id="359" r:id="rId34"/>
  </p:sldIdLst>
  <p:sldSz cx="12192000" cy="6858000"/>
  <p:notesSz cx="9144000" cy="6858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6C94E8F-12FA-3E05-AE68-7A6B79F4EB3E}" name="Brown, Emily" initials="EB" userId="S::erb2001@hw.ac.uk::dfe4b25e-d10e-4e1d-88e3-bafd1e620479"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2C2C2C"/>
    <a:srgbClr val="FAF3CC"/>
    <a:srgbClr val="004067"/>
    <a:srgbClr val="CB1862"/>
    <a:srgbClr val="FFFF00"/>
    <a:srgbClr val="9B3D02"/>
    <a:srgbClr val="FFFFFF"/>
    <a:srgbClr val="CCCED3"/>
    <a:srgbClr val="B6DCF8"/>
    <a:srgbClr val="0070C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54B6C5F-7995-4E55-9C0E-90BFD5CBB628}" v="4" dt="2026-09-22T16:36:27.1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FD0F851-EC5A-4D38-B0AD-8093EC10F338}" styleName="Light Style 1 - Accent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4765" autoAdjust="0"/>
    <p:restoredTop sz="86032" autoAdjust="0"/>
  </p:normalViewPr>
  <p:slideViewPr>
    <p:cSldViewPr snapToGrid="0">
      <p:cViewPr varScale="1">
        <p:scale>
          <a:sx n="75" d="100"/>
          <a:sy n="75" d="100"/>
        </p:scale>
        <p:origin x="528" y="53"/>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tableStyles" Target="tableStyles.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customXml" Target="../customXml/item4.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41"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viewProps" Target="viewProps.xml"/><Relationship Id="rId40"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notesMaster" Target="notesMasters/notesMaster1.xml"/><Relationship Id="rId8" Type="http://schemas.openxmlformats.org/officeDocument/2006/relationships/slide" Target="slides/slide2.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88406EF-B24F-48B3-97D2-43DF1711B7DA}"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GB"/>
        </a:p>
      </dgm:t>
    </dgm:pt>
    <dgm:pt modelId="{24D04667-1325-4586-974E-D4017FACDDC1}">
      <dgm:prSet phldrT="[Text]" phldr="0" custT="1"/>
      <dgm:spPr/>
      <dgm:t>
        <a:bodyPr/>
        <a:lstStyle/>
        <a:p>
          <a:r>
            <a:rPr lang="en-GB" sz="2800" dirty="0"/>
            <a:t>Help prepare them for work.</a:t>
          </a:r>
        </a:p>
      </dgm:t>
    </dgm:pt>
    <dgm:pt modelId="{A67DE747-4383-49E0-9946-4A1606932611}" type="parTrans" cxnId="{660E7423-0486-4143-9BE1-7BD4B6708AF3}">
      <dgm:prSet/>
      <dgm:spPr/>
      <dgm:t>
        <a:bodyPr/>
        <a:lstStyle/>
        <a:p>
          <a:endParaRPr lang="en-GB"/>
        </a:p>
      </dgm:t>
    </dgm:pt>
    <dgm:pt modelId="{765A6B95-69B8-4B6A-9A9A-C6F0C755278B}" type="sibTrans" cxnId="{660E7423-0486-4143-9BE1-7BD4B6708AF3}">
      <dgm:prSet/>
      <dgm:spPr>
        <a:ln>
          <a:solidFill>
            <a:schemeClr val="tx2"/>
          </a:solidFill>
        </a:ln>
      </dgm:spPr>
      <dgm:t>
        <a:bodyPr/>
        <a:lstStyle/>
        <a:p>
          <a:endParaRPr lang="en-GB"/>
        </a:p>
      </dgm:t>
    </dgm:pt>
    <dgm:pt modelId="{2194298B-918B-41CD-AA5C-32CF70D70BAA}">
      <dgm:prSet phldrT="[Text]" phldr="0" custT="1"/>
      <dgm:spPr/>
      <dgm:t>
        <a:bodyPr/>
        <a:lstStyle/>
        <a:p>
          <a:r>
            <a:rPr lang="en-GB" sz="2800" dirty="0"/>
            <a:t>Learn more about a subject they enjoy.</a:t>
          </a:r>
        </a:p>
      </dgm:t>
    </dgm:pt>
    <dgm:pt modelId="{8FA6D402-7D4A-47B0-BC16-6CE7D90E6925}" type="parTrans" cxnId="{ADD0C0EB-311A-400D-A39D-ED4FD3EB247A}">
      <dgm:prSet/>
      <dgm:spPr/>
      <dgm:t>
        <a:bodyPr/>
        <a:lstStyle/>
        <a:p>
          <a:endParaRPr lang="en-GB"/>
        </a:p>
      </dgm:t>
    </dgm:pt>
    <dgm:pt modelId="{FA6B0565-B7AC-4F78-A094-591339D8FC3E}" type="sibTrans" cxnId="{ADD0C0EB-311A-400D-A39D-ED4FD3EB247A}">
      <dgm:prSet/>
      <dgm:spPr/>
      <dgm:t>
        <a:bodyPr/>
        <a:lstStyle/>
        <a:p>
          <a:endParaRPr lang="en-GB"/>
        </a:p>
      </dgm:t>
    </dgm:pt>
    <dgm:pt modelId="{02B85D7B-4DE3-40E4-91A4-5E5AB206C12C}">
      <dgm:prSet phldrT="[Text]" phldr="0" custT="1"/>
      <dgm:spPr/>
      <dgm:t>
        <a:bodyPr/>
        <a:lstStyle/>
        <a:p>
          <a:r>
            <a:rPr lang="en-GB" sz="2800" dirty="0"/>
            <a:t>Make new friends and see new places.</a:t>
          </a:r>
        </a:p>
      </dgm:t>
    </dgm:pt>
    <dgm:pt modelId="{222D76F1-73C4-45FB-B773-8CD47B5C7BAB}" type="parTrans" cxnId="{15780BA2-EE35-4A51-BDC8-794C122E389F}">
      <dgm:prSet/>
      <dgm:spPr/>
      <dgm:t>
        <a:bodyPr/>
        <a:lstStyle/>
        <a:p>
          <a:endParaRPr lang="en-GB"/>
        </a:p>
      </dgm:t>
    </dgm:pt>
    <dgm:pt modelId="{D7F0501F-0A8F-442B-B382-BC3053593C98}" type="sibTrans" cxnId="{15780BA2-EE35-4A51-BDC8-794C122E389F}">
      <dgm:prSet/>
      <dgm:spPr/>
      <dgm:t>
        <a:bodyPr/>
        <a:lstStyle/>
        <a:p>
          <a:endParaRPr lang="en-GB"/>
        </a:p>
      </dgm:t>
    </dgm:pt>
    <dgm:pt modelId="{B29F1BEA-36E9-44D2-8687-ED16538C2410}" type="pres">
      <dgm:prSet presAssocID="{088406EF-B24F-48B3-97D2-43DF1711B7DA}" presName="Name0" presStyleCnt="0">
        <dgm:presLayoutVars>
          <dgm:chMax val="7"/>
          <dgm:chPref val="7"/>
          <dgm:dir/>
        </dgm:presLayoutVars>
      </dgm:prSet>
      <dgm:spPr/>
    </dgm:pt>
    <dgm:pt modelId="{48F1745E-B8CA-489F-8AA5-297FF09A1A82}" type="pres">
      <dgm:prSet presAssocID="{088406EF-B24F-48B3-97D2-43DF1711B7DA}" presName="Name1" presStyleCnt="0"/>
      <dgm:spPr/>
    </dgm:pt>
    <dgm:pt modelId="{B10CBAA3-31B8-496A-90E9-13C46FBE74F5}" type="pres">
      <dgm:prSet presAssocID="{088406EF-B24F-48B3-97D2-43DF1711B7DA}" presName="cycle" presStyleCnt="0"/>
      <dgm:spPr/>
    </dgm:pt>
    <dgm:pt modelId="{1715A849-37D1-459D-9B0B-07526702A245}" type="pres">
      <dgm:prSet presAssocID="{088406EF-B24F-48B3-97D2-43DF1711B7DA}" presName="srcNode" presStyleLbl="node1" presStyleIdx="0" presStyleCnt="3"/>
      <dgm:spPr/>
    </dgm:pt>
    <dgm:pt modelId="{DB0BFC7A-E12B-451A-9E13-D2A3A2AD6E6F}" type="pres">
      <dgm:prSet presAssocID="{088406EF-B24F-48B3-97D2-43DF1711B7DA}" presName="conn" presStyleLbl="parChTrans1D2" presStyleIdx="0" presStyleCnt="1"/>
      <dgm:spPr/>
    </dgm:pt>
    <dgm:pt modelId="{D83567D4-F9E7-484C-85C2-A24C722B1D4C}" type="pres">
      <dgm:prSet presAssocID="{088406EF-B24F-48B3-97D2-43DF1711B7DA}" presName="extraNode" presStyleLbl="node1" presStyleIdx="0" presStyleCnt="3"/>
      <dgm:spPr/>
    </dgm:pt>
    <dgm:pt modelId="{836BF374-BB3C-4F72-8423-5C91F5856407}" type="pres">
      <dgm:prSet presAssocID="{088406EF-B24F-48B3-97D2-43DF1711B7DA}" presName="dstNode" presStyleLbl="node1" presStyleIdx="0" presStyleCnt="3"/>
      <dgm:spPr/>
    </dgm:pt>
    <dgm:pt modelId="{593D9475-488C-423F-AB14-2498F96B5E59}" type="pres">
      <dgm:prSet presAssocID="{24D04667-1325-4586-974E-D4017FACDDC1}" presName="text_1" presStyleLbl="node1" presStyleIdx="0" presStyleCnt="3">
        <dgm:presLayoutVars>
          <dgm:bulletEnabled val="1"/>
        </dgm:presLayoutVars>
      </dgm:prSet>
      <dgm:spPr/>
    </dgm:pt>
    <dgm:pt modelId="{32598C09-C0C0-4894-BD7C-71916D20C61B}" type="pres">
      <dgm:prSet presAssocID="{24D04667-1325-4586-974E-D4017FACDDC1}" presName="accent_1" presStyleCnt="0"/>
      <dgm:spPr/>
    </dgm:pt>
    <dgm:pt modelId="{657AB487-348C-4C76-A113-1BBBEF908590}" type="pres">
      <dgm:prSet presAssocID="{24D04667-1325-4586-974E-D4017FACDDC1}" presName="accentRepeatNode" presStyleLbl="solidFgAcc1" presStyleIdx="0" presStyleCnt="3"/>
      <dgm:spPr>
        <a:prstGeom prst="ellipse">
          <a:avLst/>
        </a:prstGeom>
        <a:solidFill>
          <a:schemeClr val="bg1"/>
        </a:solidFill>
      </dgm:spPr>
      <dgm:extLst>
        <a:ext uri="{E40237B7-FDA0-4F09-8148-C483321AD2D9}">
          <dgm14:cNvPr xmlns:dgm14="http://schemas.microsoft.com/office/drawing/2010/diagram" id="0" name="" descr="Laptop with phone and calculator"/>
        </a:ext>
      </dgm:extLst>
    </dgm:pt>
    <dgm:pt modelId="{0AF155EA-9953-4182-B957-3E62B43B98E8}" type="pres">
      <dgm:prSet presAssocID="{2194298B-918B-41CD-AA5C-32CF70D70BAA}" presName="text_2" presStyleLbl="node1" presStyleIdx="1" presStyleCnt="3">
        <dgm:presLayoutVars>
          <dgm:bulletEnabled val="1"/>
        </dgm:presLayoutVars>
      </dgm:prSet>
      <dgm:spPr/>
    </dgm:pt>
    <dgm:pt modelId="{DA5839D3-D144-4086-A7A0-FDB9276C42E9}" type="pres">
      <dgm:prSet presAssocID="{2194298B-918B-41CD-AA5C-32CF70D70BAA}" presName="accent_2" presStyleCnt="0"/>
      <dgm:spPr/>
    </dgm:pt>
    <dgm:pt modelId="{E0924A21-6AD0-4833-81A0-7E0C29A08F67}" type="pres">
      <dgm:prSet presAssocID="{2194298B-918B-41CD-AA5C-32CF70D70BAA}" presName="accentRepeatNode" presStyleLbl="solidFgAcc1" presStyleIdx="1" presStyleCnt="3"/>
      <dgm:spPr/>
    </dgm:pt>
    <dgm:pt modelId="{BCA75E3D-E454-408D-8035-558D2A6A9130}" type="pres">
      <dgm:prSet presAssocID="{02B85D7B-4DE3-40E4-91A4-5E5AB206C12C}" presName="text_3" presStyleLbl="node1" presStyleIdx="2" presStyleCnt="3">
        <dgm:presLayoutVars>
          <dgm:bulletEnabled val="1"/>
        </dgm:presLayoutVars>
      </dgm:prSet>
      <dgm:spPr/>
    </dgm:pt>
    <dgm:pt modelId="{49BBF7D3-DC8D-4B1E-8088-1C5289383472}" type="pres">
      <dgm:prSet presAssocID="{02B85D7B-4DE3-40E4-91A4-5E5AB206C12C}" presName="accent_3" presStyleCnt="0"/>
      <dgm:spPr/>
    </dgm:pt>
    <dgm:pt modelId="{CBD8E3A5-2F4B-49CA-843E-3B789F6376F7}" type="pres">
      <dgm:prSet presAssocID="{02B85D7B-4DE3-40E4-91A4-5E5AB206C12C}" presName="accentRepeatNode" presStyleLbl="solidFgAcc1" presStyleIdx="2" presStyleCnt="3"/>
      <dgm:spPr/>
    </dgm:pt>
  </dgm:ptLst>
  <dgm:cxnLst>
    <dgm:cxn modelId="{660E7423-0486-4143-9BE1-7BD4B6708AF3}" srcId="{088406EF-B24F-48B3-97D2-43DF1711B7DA}" destId="{24D04667-1325-4586-974E-D4017FACDDC1}" srcOrd="0" destOrd="0" parTransId="{A67DE747-4383-49E0-9946-4A1606932611}" sibTransId="{765A6B95-69B8-4B6A-9A9A-C6F0C755278B}"/>
    <dgm:cxn modelId="{3A200850-D621-4957-B2A7-5E672E1653F9}" type="presOf" srcId="{24D04667-1325-4586-974E-D4017FACDDC1}" destId="{593D9475-488C-423F-AB14-2498F96B5E59}" srcOrd="0" destOrd="0" presId="urn:microsoft.com/office/officeart/2008/layout/VerticalCurvedList"/>
    <dgm:cxn modelId="{9A57C683-1BFD-4409-A926-FC12350E387B}" type="presOf" srcId="{088406EF-B24F-48B3-97D2-43DF1711B7DA}" destId="{B29F1BEA-36E9-44D2-8687-ED16538C2410}" srcOrd="0" destOrd="0" presId="urn:microsoft.com/office/officeart/2008/layout/VerticalCurvedList"/>
    <dgm:cxn modelId="{15780BA2-EE35-4A51-BDC8-794C122E389F}" srcId="{088406EF-B24F-48B3-97D2-43DF1711B7DA}" destId="{02B85D7B-4DE3-40E4-91A4-5E5AB206C12C}" srcOrd="2" destOrd="0" parTransId="{222D76F1-73C4-45FB-B773-8CD47B5C7BAB}" sibTransId="{D7F0501F-0A8F-442B-B382-BC3053593C98}"/>
    <dgm:cxn modelId="{B681BAB2-CF14-4CE8-83F2-69590FC21DD7}" type="presOf" srcId="{02B85D7B-4DE3-40E4-91A4-5E5AB206C12C}" destId="{BCA75E3D-E454-408D-8035-558D2A6A9130}" srcOrd="0" destOrd="0" presId="urn:microsoft.com/office/officeart/2008/layout/VerticalCurvedList"/>
    <dgm:cxn modelId="{130B77E5-FDEB-47E7-BCB4-3E5B2B45482D}" type="presOf" srcId="{765A6B95-69B8-4B6A-9A9A-C6F0C755278B}" destId="{DB0BFC7A-E12B-451A-9E13-D2A3A2AD6E6F}" srcOrd="0" destOrd="0" presId="urn:microsoft.com/office/officeart/2008/layout/VerticalCurvedList"/>
    <dgm:cxn modelId="{ADD0C0EB-311A-400D-A39D-ED4FD3EB247A}" srcId="{088406EF-B24F-48B3-97D2-43DF1711B7DA}" destId="{2194298B-918B-41CD-AA5C-32CF70D70BAA}" srcOrd="1" destOrd="0" parTransId="{8FA6D402-7D4A-47B0-BC16-6CE7D90E6925}" sibTransId="{FA6B0565-B7AC-4F78-A094-591339D8FC3E}"/>
    <dgm:cxn modelId="{0238B4FD-0EF1-4F3B-90B9-C6AD241F9898}" type="presOf" srcId="{2194298B-918B-41CD-AA5C-32CF70D70BAA}" destId="{0AF155EA-9953-4182-B957-3E62B43B98E8}" srcOrd="0" destOrd="0" presId="urn:microsoft.com/office/officeart/2008/layout/VerticalCurvedList"/>
    <dgm:cxn modelId="{200494B0-AF2A-4ACD-98C1-113C7BA109F8}" type="presParOf" srcId="{B29F1BEA-36E9-44D2-8687-ED16538C2410}" destId="{48F1745E-B8CA-489F-8AA5-297FF09A1A82}" srcOrd="0" destOrd="0" presId="urn:microsoft.com/office/officeart/2008/layout/VerticalCurvedList"/>
    <dgm:cxn modelId="{F8FAF49C-FC2D-4E98-BC8A-82AC8D6FAD4C}" type="presParOf" srcId="{48F1745E-B8CA-489F-8AA5-297FF09A1A82}" destId="{B10CBAA3-31B8-496A-90E9-13C46FBE74F5}" srcOrd="0" destOrd="0" presId="urn:microsoft.com/office/officeart/2008/layout/VerticalCurvedList"/>
    <dgm:cxn modelId="{3B658DAB-17C9-4348-9F5C-99E1CFE091E6}" type="presParOf" srcId="{B10CBAA3-31B8-496A-90E9-13C46FBE74F5}" destId="{1715A849-37D1-459D-9B0B-07526702A245}" srcOrd="0" destOrd="0" presId="urn:microsoft.com/office/officeart/2008/layout/VerticalCurvedList"/>
    <dgm:cxn modelId="{3A73609D-AC54-4254-B8BF-BBBBCAD05453}" type="presParOf" srcId="{B10CBAA3-31B8-496A-90E9-13C46FBE74F5}" destId="{DB0BFC7A-E12B-451A-9E13-D2A3A2AD6E6F}" srcOrd="1" destOrd="0" presId="urn:microsoft.com/office/officeart/2008/layout/VerticalCurvedList"/>
    <dgm:cxn modelId="{E20B60D7-B528-4479-BB88-FB06CE1CC296}" type="presParOf" srcId="{B10CBAA3-31B8-496A-90E9-13C46FBE74F5}" destId="{D83567D4-F9E7-484C-85C2-A24C722B1D4C}" srcOrd="2" destOrd="0" presId="urn:microsoft.com/office/officeart/2008/layout/VerticalCurvedList"/>
    <dgm:cxn modelId="{7B99711E-C391-4AF4-881B-54BCB58BE1F8}" type="presParOf" srcId="{B10CBAA3-31B8-496A-90E9-13C46FBE74F5}" destId="{836BF374-BB3C-4F72-8423-5C91F5856407}" srcOrd="3" destOrd="0" presId="urn:microsoft.com/office/officeart/2008/layout/VerticalCurvedList"/>
    <dgm:cxn modelId="{1BB90C92-D31B-4E5A-B871-6B0A3D5A6DA8}" type="presParOf" srcId="{48F1745E-B8CA-489F-8AA5-297FF09A1A82}" destId="{593D9475-488C-423F-AB14-2498F96B5E59}" srcOrd="1" destOrd="0" presId="urn:microsoft.com/office/officeart/2008/layout/VerticalCurvedList"/>
    <dgm:cxn modelId="{B224E46F-CB6F-481D-8B71-F20DB7709B31}" type="presParOf" srcId="{48F1745E-B8CA-489F-8AA5-297FF09A1A82}" destId="{32598C09-C0C0-4894-BD7C-71916D20C61B}" srcOrd="2" destOrd="0" presId="urn:microsoft.com/office/officeart/2008/layout/VerticalCurvedList"/>
    <dgm:cxn modelId="{F134EE9A-7970-4367-AE81-A7CA9C6A37C7}" type="presParOf" srcId="{32598C09-C0C0-4894-BD7C-71916D20C61B}" destId="{657AB487-348C-4C76-A113-1BBBEF908590}" srcOrd="0" destOrd="0" presId="urn:microsoft.com/office/officeart/2008/layout/VerticalCurvedList"/>
    <dgm:cxn modelId="{C39FC6DF-CBFC-4E9F-BC03-EAFBC35173CA}" type="presParOf" srcId="{48F1745E-B8CA-489F-8AA5-297FF09A1A82}" destId="{0AF155EA-9953-4182-B957-3E62B43B98E8}" srcOrd="3" destOrd="0" presId="urn:microsoft.com/office/officeart/2008/layout/VerticalCurvedList"/>
    <dgm:cxn modelId="{0385B496-4ACF-4AF2-AA17-BF6D41354D5F}" type="presParOf" srcId="{48F1745E-B8CA-489F-8AA5-297FF09A1A82}" destId="{DA5839D3-D144-4086-A7A0-FDB9276C42E9}" srcOrd="4" destOrd="0" presId="urn:microsoft.com/office/officeart/2008/layout/VerticalCurvedList"/>
    <dgm:cxn modelId="{9057BA12-B62C-4AD1-A998-11E4F5168F68}" type="presParOf" srcId="{DA5839D3-D144-4086-A7A0-FDB9276C42E9}" destId="{E0924A21-6AD0-4833-81A0-7E0C29A08F67}" srcOrd="0" destOrd="0" presId="urn:microsoft.com/office/officeart/2008/layout/VerticalCurvedList"/>
    <dgm:cxn modelId="{CB5F87A4-D52E-498F-99F2-E498DE686AD4}" type="presParOf" srcId="{48F1745E-B8CA-489F-8AA5-297FF09A1A82}" destId="{BCA75E3D-E454-408D-8035-558D2A6A9130}" srcOrd="5" destOrd="0" presId="urn:microsoft.com/office/officeart/2008/layout/VerticalCurvedList"/>
    <dgm:cxn modelId="{0D06682E-0665-44D6-A019-FA0F175285A3}" type="presParOf" srcId="{48F1745E-B8CA-489F-8AA5-297FF09A1A82}" destId="{49BBF7D3-DC8D-4B1E-8088-1C5289383472}" srcOrd="6" destOrd="0" presId="urn:microsoft.com/office/officeart/2008/layout/VerticalCurvedList"/>
    <dgm:cxn modelId="{2A299A43-D9B1-46F1-811D-AFB8FDF671EB}" type="presParOf" srcId="{49BBF7D3-DC8D-4B1E-8088-1C5289383472}" destId="{CBD8E3A5-2F4B-49CA-843E-3B789F6376F7}"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88406EF-B24F-48B3-97D2-43DF1711B7DA}" type="doc">
      <dgm:prSet loTypeId="urn:microsoft.com/office/officeart/2008/layout/VerticalCurvedList" loCatId="list" qsTypeId="urn:microsoft.com/office/officeart/2005/8/quickstyle/simple1" qsCatId="simple" csTypeId="urn:microsoft.com/office/officeart/2005/8/colors/colorful4" csCatId="colorful" phldr="1"/>
      <dgm:spPr/>
      <dgm:t>
        <a:bodyPr/>
        <a:lstStyle/>
        <a:p>
          <a:endParaRPr lang="en-GB"/>
        </a:p>
      </dgm:t>
    </dgm:pt>
    <dgm:pt modelId="{24D04667-1325-4586-974E-D4017FACDDC1}">
      <dgm:prSet phldrT="[Text]" phldr="0" custT="1"/>
      <dgm:spPr/>
      <dgm:t>
        <a:bodyPr/>
        <a:lstStyle/>
        <a:p>
          <a:r>
            <a:rPr lang="en-GB" sz="2800" dirty="0"/>
            <a:t>Age 17+, no upper age limit!</a:t>
          </a:r>
        </a:p>
      </dgm:t>
    </dgm:pt>
    <dgm:pt modelId="{A67DE747-4383-49E0-9946-4A1606932611}" type="parTrans" cxnId="{660E7423-0486-4143-9BE1-7BD4B6708AF3}">
      <dgm:prSet/>
      <dgm:spPr/>
      <dgm:t>
        <a:bodyPr/>
        <a:lstStyle/>
        <a:p>
          <a:endParaRPr lang="en-GB"/>
        </a:p>
      </dgm:t>
    </dgm:pt>
    <dgm:pt modelId="{765A6B95-69B8-4B6A-9A9A-C6F0C755278B}" type="sibTrans" cxnId="{660E7423-0486-4143-9BE1-7BD4B6708AF3}">
      <dgm:prSet/>
      <dgm:spPr>
        <a:ln>
          <a:solidFill>
            <a:schemeClr val="tx2"/>
          </a:solidFill>
        </a:ln>
      </dgm:spPr>
      <dgm:t>
        <a:bodyPr/>
        <a:lstStyle/>
        <a:p>
          <a:endParaRPr lang="en-GB"/>
        </a:p>
      </dgm:t>
    </dgm:pt>
    <dgm:pt modelId="{2194298B-918B-41CD-AA5C-32CF70D70BAA}">
      <dgm:prSet phldrT="[Text]" phldr="0" custT="1"/>
      <dgm:spPr/>
      <dgm:t>
        <a:bodyPr/>
        <a:lstStyle/>
        <a:p>
          <a:r>
            <a:rPr lang="en-GB" sz="2800" dirty="0"/>
            <a:t>Study your Highers or similar qualifications in school or college.</a:t>
          </a:r>
        </a:p>
      </dgm:t>
    </dgm:pt>
    <dgm:pt modelId="{8FA6D402-7D4A-47B0-BC16-6CE7D90E6925}" type="parTrans" cxnId="{ADD0C0EB-311A-400D-A39D-ED4FD3EB247A}">
      <dgm:prSet/>
      <dgm:spPr/>
      <dgm:t>
        <a:bodyPr/>
        <a:lstStyle/>
        <a:p>
          <a:endParaRPr lang="en-GB"/>
        </a:p>
      </dgm:t>
    </dgm:pt>
    <dgm:pt modelId="{FA6B0565-B7AC-4F78-A094-591339D8FC3E}" type="sibTrans" cxnId="{ADD0C0EB-311A-400D-A39D-ED4FD3EB247A}">
      <dgm:prSet/>
      <dgm:spPr/>
      <dgm:t>
        <a:bodyPr/>
        <a:lstStyle/>
        <a:p>
          <a:endParaRPr lang="en-GB"/>
        </a:p>
      </dgm:t>
    </dgm:pt>
    <dgm:pt modelId="{02B85D7B-4DE3-40E4-91A4-5E5AB206C12C}">
      <dgm:prSet phldrT="[Text]" phldr="0" custT="1"/>
      <dgm:spPr/>
      <dgm:t>
        <a:bodyPr/>
        <a:lstStyle/>
        <a:p>
          <a:r>
            <a:rPr lang="en-GB" sz="2800" dirty="0"/>
            <a:t>Apply online.</a:t>
          </a:r>
        </a:p>
      </dgm:t>
    </dgm:pt>
    <dgm:pt modelId="{222D76F1-73C4-45FB-B773-8CD47B5C7BAB}" type="parTrans" cxnId="{15780BA2-EE35-4A51-BDC8-794C122E389F}">
      <dgm:prSet/>
      <dgm:spPr/>
      <dgm:t>
        <a:bodyPr/>
        <a:lstStyle/>
        <a:p>
          <a:endParaRPr lang="en-GB"/>
        </a:p>
      </dgm:t>
    </dgm:pt>
    <dgm:pt modelId="{D7F0501F-0A8F-442B-B382-BC3053593C98}" type="sibTrans" cxnId="{15780BA2-EE35-4A51-BDC8-794C122E389F}">
      <dgm:prSet/>
      <dgm:spPr/>
      <dgm:t>
        <a:bodyPr/>
        <a:lstStyle/>
        <a:p>
          <a:endParaRPr lang="en-GB"/>
        </a:p>
      </dgm:t>
    </dgm:pt>
    <dgm:pt modelId="{7FD3138F-1A25-4B3F-8602-7EA4A8B12479}">
      <dgm:prSet phldrT="[Text]" phldr="0" custT="1"/>
      <dgm:spPr/>
      <dgm:t>
        <a:bodyPr/>
        <a:lstStyle/>
        <a:p>
          <a:r>
            <a:rPr lang="en-GB" sz="2800" dirty="0"/>
            <a:t>Choose from thousands of different subjects.</a:t>
          </a:r>
        </a:p>
      </dgm:t>
    </dgm:pt>
    <dgm:pt modelId="{020469F3-51C2-497D-9C48-51B1D7C29757}" type="parTrans" cxnId="{FA51204B-2E8E-4359-A622-635A6EFD2210}">
      <dgm:prSet/>
      <dgm:spPr/>
      <dgm:t>
        <a:bodyPr/>
        <a:lstStyle/>
        <a:p>
          <a:endParaRPr lang="en-GB"/>
        </a:p>
      </dgm:t>
    </dgm:pt>
    <dgm:pt modelId="{49FC4EF0-D193-4813-B4F2-0E5FC0AE4F2E}" type="sibTrans" cxnId="{FA51204B-2E8E-4359-A622-635A6EFD2210}">
      <dgm:prSet/>
      <dgm:spPr/>
      <dgm:t>
        <a:bodyPr/>
        <a:lstStyle/>
        <a:p>
          <a:endParaRPr lang="en-GB"/>
        </a:p>
      </dgm:t>
    </dgm:pt>
    <dgm:pt modelId="{B29F1BEA-36E9-44D2-8687-ED16538C2410}" type="pres">
      <dgm:prSet presAssocID="{088406EF-B24F-48B3-97D2-43DF1711B7DA}" presName="Name0" presStyleCnt="0">
        <dgm:presLayoutVars>
          <dgm:chMax val="7"/>
          <dgm:chPref val="7"/>
          <dgm:dir/>
        </dgm:presLayoutVars>
      </dgm:prSet>
      <dgm:spPr/>
    </dgm:pt>
    <dgm:pt modelId="{48F1745E-B8CA-489F-8AA5-297FF09A1A82}" type="pres">
      <dgm:prSet presAssocID="{088406EF-B24F-48B3-97D2-43DF1711B7DA}" presName="Name1" presStyleCnt="0"/>
      <dgm:spPr/>
    </dgm:pt>
    <dgm:pt modelId="{B10CBAA3-31B8-496A-90E9-13C46FBE74F5}" type="pres">
      <dgm:prSet presAssocID="{088406EF-B24F-48B3-97D2-43DF1711B7DA}" presName="cycle" presStyleCnt="0"/>
      <dgm:spPr/>
    </dgm:pt>
    <dgm:pt modelId="{1715A849-37D1-459D-9B0B-07526702A245}" type="pres">
      <dgm:prSet presAssocID="{088406EF-B24F-48B3-97D2-43DF1711B7DA}" presName="srcNode" presStyleLbl="node1" presStyleIdx="0" presStyleCnt="4"/>
      <dgm:spPr/>
    </dgm:pt>
    <dgm:pt modelId="{DB0BFC7A-E12B-451A-9E13-D2A3A2AD6E6F}" type="pres">
      <dgm:prSet presAssocID="{088406EF-B24F-48B3-97D2-43DF1711B7DA}" presName="conn" presStyleLbl="parChTrans1D2" presStyleIdx="0" presStyleCnt="1"/>
      <dgm:spPr/>
    </dgm:pt>
    <dgm:pt modelId="{D83567D4-F9E7-484C-85C2-A24C722B1D4C}" type="pres">
      <dgm:prSet presAssocID="{088406EF-B24F-48B3-97D2-43DF1711B7DA}" presName="extraNode" presStyleLbl="node1" presStyleIdx="0" presStyleCnt="4"/>
      <dgm:spPr/>
    </dgm:pt>
    <dgm:pt modelId="{836BF374-BB3C-4F72-8423-5C91F5856407}" type="pres">
      <dgm:prSet presAssocID="{088406EF-B24F-48B3-97D2-43DF1711B7DA}" presName="dstNode" presStyleLbl="node1" presStyleIdx="0" presStyleCnt="4"/>
      <dgm:spPr/>
    </dgm:pt>
    <dgm:pt modelId="{ED3D9CA1-998E-4DB5-BC45-757CB68A99EA}" type="pres">
      <dgm:prSet presAssocID="{24D04667-1325-4586-974E-D4017FACDDC1}" presName="text_1" presStyleLbl="node1" presStyleIdx="0" presStyleCnt="4">
        <dgm:presLayoutVars>
          <dgm:bulletEnabled val="1"/>
        </dgm:presLayoutVars>
      </dgm:prSet>
      <dgm:spPr/>
    </dgm:pt>
    <dgm:pt modelId="{EE6581C4-7019-4E86-B520-91E0886DF18B}" type="pres">
      <dgm:prSet presAssocID="{24D04667-1325-4586-974E-D4017FACDDC1}" presName="accent_1" presStyleCnt="0"/>
      <dgm:spPr/>
    </dgm:pt>
    <dgm:pt modelId="{657AB487-348C-4C76-A113-1BBBEF908590}" type="pres">
      <dgm:prSet presAssocID="{24D04667-1325-4586-974E-D4017FACDDC1}" presName="accentRepeatNode" presStyleLbl="solidFgAcc1" presStyleIdx="0" presStyleCnt="4"/>
      <dgm:spPr>
        <a:prstGeom prst="ellipse">
          <a:avLst/>
        </a:prstGeom>
        <a:solidFill>
          <a:schemeClr val="bg1"/>
        </a:solidFill>
      </dgm:spPr>
      <dgm:extLst>
        <a:ext uri="{E40237B7-FDA0-4F09-8148-C483321AD2D9}">
          <dgm14:cNvPr xmlns:dgm14="http://schemas.microsoft.com/office/drawing/2010/diagram" id="0" name="" descr="Laptop with phone and calculator"/>
        </a:ext>
      </dgm:extLst>
    </dgm:pt>
    <dgm:pt modelId="{E53631D8-25D9-41BE-B2E3-2BA58101B205}" type="pres">
      <dgm:prSet presAssocID="{7FD3138F-1A25-4B3F-8602-7EA4A8B12479}" presName="text_2" presStyleLbl="node1" presStyleIdx="1" presStyleCnt="4">
        <dgm:presLayoutVars>
          <dgm:bulletEnabled val="1"/>
        </dgm:presLayoutVars>
      </dgm:prSet>
      <dgm:spPr/>
    </dgm:pt>
    <dgm:pt modelId="{B2295930-B3AA-4096-A0DC-9507315996F4}" type="pres">
      <dgm:prSet presAssocID="{7FD3138F-1A25-4B3F-8602-7EA4A8B12479}" presName="accent_2" presStyleCnt="0"/>
      <dgm:spPr/>
    </dgm:pt>
    <dgm:pt modelId="{E743A7DC-61B1-4F81-83CD-44CCE05E026E}" type="pres">
      <dgm:prSet presAssocID="{7FD3138F-1A25-4B3F-8602-7EA4A8B12479}" presName="accentRepeatNode" presStyleLbl="solidFgAcc1" presStyleIdx="1" presStyleCnt="4"/>
      <dgm:spPr/>
    </dgm:pt>
    <dgm:pt modelId="{C892CE6F-BD3D-4E0C-8E84-4E4339AA3519}" type="pres">
      <dgm:prSet presAssocID="{2194298B-918B-41CD-AA5C-32CF70D70BAA}" presName="text_3" presStyleLbl="node1" presStyleIdx="2" presStyleCnt="4">
        <dgm:presLayoutVars>
          <dgm:bulletEnabled val="1"/>
        </dgm:presLayoutVars>
      </dgm:prSet>
      <dgm:spPr/>
    </dgm:pt>
    <dgm:pt modelId="{49AFD7B8-5FD8-4E22-BE58-CCC6A56D353F}" type="pres">
      <dgm:prSet presAssocID="{2194298B-918B-41CD-AA5C-32CF70D70BAA}" presName="accent_3" presStyleCnt="0"/>
      <dgm:spPr/>
    </dgm:pt>
    <dgm:pt modelId="{E0924A21-6AD0-4833-81A0-7E0C29A08F67}" type="pres">
      <dgm:prSet presAssocID="{2194298B-918B-41CD-AA5C-32CF70D70BAA}" presName="accentRepeatNode" presStyleLbl="solidFgAcc1" presStyleIdx="2" presStyleCnt="4"/>
      <dgm:spPr/>
    </dgm:pt>
    <dgm:pt modelId="{13400329-682D-4A8B-88BF-6A620DD2A073}" type="pres">
      <dgm:prSet presAssocID="{02B85D7B-4DE3-40E4-91A4-5E5AB206C12C}" presName="text_4" presStyleLbl="node1" presStyleIdx="3" presStyleCnt="4">
        <dgm:presLayoutVars>
          <dgm:bulletEnabled val="1"/>
        </dgm:presLayoutVars>
      </dgm:prSet>
      <dgm:spPr/>
    </dgm:pt>
    <dgm:pt modelId="{11B1B5A8-D03F-4F7A-ADE9-ED48C9C8AF01}" type="pres">
      <dgm:prSet presAssocID="{02B85D7B-4DE3-40E4-91A4-5E5AB206C12C}" presName="accent_4" presStyleCnt="0"/>
      <dgm:spPr/>
    </dgm:pt>
    <dgm:pt modelId="{CBD8E3A5-2F4B-49CA-843E-3B789F6376F7}" type="pres">
      <dgm:prSet presAssocID="{02B85D7B-4DE3-40E4-91A4-5E5AB206C12C}" presName="accentRepeatNode" presStyleLbl="solidFgAcc1" presStyleIdx="3" presStyleCnt="4"/>
      <dgm:spPr/>
    </dgm:pt>
  </dgm:ptLst>
  <dgm:cxnLst>
    <dgm:cxn modelId="{660E7423-0486-4143-9BE1-7BD4B6708AF3}" srcId="{088406EF-B24F-48B3-97D2-43DF1711B7DA}" destId="{24D04667-1325-4586-974E-D4017FACDDC1}" srcOrd="0" destOrd="0" parTransId="{A67DE747-4383-49E0-9946-4A1606932611}" sibTransId="{765A6B95-69B8-4B6A-9A9A-C6F0C755278B}"/>
    <dgm:cxn modelId="{0EEDC460-C2AD-4C11-9977-BEF69D39E1E3}" type="presOf" srcId="{02B85D7B-4DE3-40E4-91A4-5E5AB206C12C}" destId="{13400329-682D-4A8B-88BF-6A620DD2A073}" srcOrd="0" destOrd="0" presId="urn:microsoft.com/office/officeart/2008/layout/VerticalCurvedList"/>
    <dgm:cxn modelId="{FA51204B-2E8E-4359-A622-635A6EFD2210}" srcId="{088406EF-B24F-48B3-97D2-43DF1711B7DA}" destId="{7FD3138F-1A25-4B3F-8602-7EA4A8B12479}" srcOrd="1" destOrd="0" parTransId="{020469F3-51C2-497D-9C48-51B1D7C29757}" sibTransId="{49FC4EF0-D193-4813-B4F2-0E5FC0AE4F2E}"/>
    <dgm:cxn modelId="{9A57C683-1BFD-4409-A926-FC12350E387B}" type="presOf" srcId="{088406EF-B24F-48B3-97D2-43DF1711B7DA}" destId="{B29F1BEA-36E9-44D2-8687-ED16538C2410}" srcOrd="0" destOrd="0" presId="urn:microsoft.com/office/officeart/2008/layout/VerticalCurvedList"/>
    <dgm:cxn modelId="{96112EA0-3E69-4781-BEB8-538D690A4154}" type="presOf" srcId="{2194298B-918B-41CD-AA5C-32CF70D70BAA}" destId="{C892CE6F-BD3D-4E0C-8E84-4E4339AA3519}" srcOrd="0" destOrd="0" presId="urn:microsoft.com/office/officeart/2008/layout/VerticalCurvedList"/>
    <dgm:cxn modelId="{15780BA2-EE35-4A51-BDC8-794C122E389F}" srcId="{088406EF-B24F-48B3-97D2-43DF1711B7DA}" destId="{02B85D7B-4DE3-40E4-91A4-5E5AB206C12C}" srcOrd="3" destOrd="0" parTransId="{222D76F1-73C4-45FB-B773-8CD47B5C7BAB}" sibTransId="{D7F0501F-0A8F-442B-B382-BC3053593C98}"/>
    <dgm:cxn modelId="{4C220CC6-0F98-4297-A79F-68B45B8FEF2C}" type="presOf" srcId="{24D04667-1325-4586-974E-D4017FACDDC1}" destId="{ED3D9CA1-998E-4DB5-BC45-757CB68A99EA}" srcOrd="0" destOrd="0" presId="urn:microsoft.com/office/officeart/2008/layout/VerticalCurvedList"/>
    <dgm:cxn modelId="{416240D4-2695-4E20-BEE2-F88328FC18E4}" type="presOf" srcId="{765A6B95-69B8-4B6A-9A9A-C6F0C755278B}" destId="{DB0BFC7A-E12B-451A-9E13-D2A3A2AD6E6F}" srcOrd="0" destOrd="0" presId="urn:microsoft.com/office/officeart/2008/layout/VerticalCurvedList"/>
    <dgm:cxn modelId="{ADD0C0EB-311A-400D-A39D-ED4FD3EB247A}" srcId="{088406EF-B24F-48B3-97D2-43DF1711B7DA}" destId="{2194298B-918B-41CD-AA5C-32CF70D70BAA}" srcOrd="2" destOrd="0" parTransId="{8FA6D402-7D4A-47B0-BC16-6CE7D90E6925}" sibTransId="{FA6B0565-B7AC-4F78-A094-591339D8FC3E}"/>
    <dgm:cxn modelId="{79F6FCFE-26DB-47EA-8F4F-44D8DEAED6E9}" type="presOf" srcId="{7FD3138F-1A25-4B3F-8602-7EA4A8B12479}" destId="{E53631D8-25D9-41BE-B2E3-2BA58101B205}" srcOrd="0" destOrd="0" presId="urn:microsoft.com/office/officeart/2008/layout/VerticalCurvedList"/>
    <dgm:cxn modelId="{6B8A8CF6-BF5C-4EDC-AA62-CBD37B3B95BA}" type="presParOf" srcId="{B29F1BEA-36E9-44D2-8687-ED16538C2410}" destId="{48F1745E-B8CA-489F-8AA5-297FF09A1A82}" srcOrd="0" destOrd="0" presId="urn:microsoft.com/office/officeart/2008/layout/VerticalCurvedList"/>
    <dgm:cxn modelId="{A7A48CD6-37D3-43CA-99D0-3D501008A4AD}" type="presParOf" srcId="{48F1745E-B8CA-489F-8AA5-297FF09A1A82}" destId="{B10CBAA3-31B8-496A-90E9-13C46FBE74F5}" srcOrd="0" destOrd="0" presId="urn:microsoft.com/office/officeart/2008/layout/VerticalCurvedList"/>
    <dgm:cxn modelId="{B494EC48-9428-49E4-911C-66E36F3A92AE}" type="presParOf" srcId="{B10CBAA3-31B8-496A-90E9-13C46FBE74F5}" destId="{1715A849-37D1-459D-9B0B-07526702A245}" srcOrd="0" destOrd="0" presId="urn:microsoft.com/office/officeart/2008/layout/VerticalCurvedList"/>
    <dgm:cxn modelId="{129BE083-62EC-4417-A8A5-D777E73F4234}" type="presParOf" srcId="{B10CBAA3-31B8-496A-90E9-13C46FBE74F5}" destId="{DB0BFC7A-E12B-451A-9E13-D2A3A2AD6E6F}" srcOrd="1" destOrd="0" presId="urn:microsoft.com/office/officeart/2008/layout/VerticalCurvedList"/>
    <dgm:cxn modelId="{88F247FE-9710-43D4-828F-9CEDB32454A3}" type="presParOf" srcId="{B10CBAA3-31B8-496A-90E9-13C46FBE74F5}" destId="{D83567D4-F9E7-484C-85C2-A24C722B1D4C}" srcOrd="2" destOrd="0" presId="urn:microsoft.com/office/officeart/2008/layout/VerticalCurvedList"/>
    <dgm:cxn modelId="{8E70DE0B-3580-4090-B671-798010462545}" type="presParOf" srcId="{B10CBAA3-31B8-496A-90E9-13C46FBE74F5}" destId="{836BF374-BB3C-4F72-8423-5C91F5856407}" srcOrd="3" destOrd="0" presId="urn:microsoft.com/office/officeart/2008/layout/VerticalCurvedList"/>
    <dgm:cxn modelId="{A64DB265-0A99-4B2E-9EC7-FDB6F01BFD90}" type="presParOf" srcId="{48F1745E-B8CA-489F-8AA5-297FF09A1A82}" destId="{ED3D9CA1-998E-4DB5-BC45-757CB68A99EA}" srcOrd="1" destOrd="0" presId="urn:microsoft.com/office/officeart/2008/layout/VerticalCurvedList"/>
    <dgm:cxn modelId="{9B9F213A-D071-4897-9D99-1BEE509745F0}" type="presParOf" srcId="{48F1745E-B8CA-489F-8AA5-297FF09A1A82}" destId="{EE6581C4-7019-4E86-B520-91E0886DF18B}" srcOrd="2" destOrd="0" presId="urn:microsoft.com/office/officeart/2008/layout/VerticalCurvedList"/>
    <dgm:cxn modelId="{C4AFE36A-D1EE-4FDD-9204-9E53DE7A6E17}" type="presParOf" srcId="{EE6581C4-7019-4E86-B520-91E0886DF18B}" destId="{657AB487-348C-4C76-A113-1BBBEF908590}" srcOrd="0" destOrd="0" presId="urn:microsoft.com/office/officeart/2008/layout/VerticalCurvedList"/>
    <dgm:cxn modelId="{14953C5F-B5AB-4217-85F7-FCA98E865487}" type="presParOf" srcId="{48F1745E-B8CA-489F-8AA5-297FF09A1A82}" destId="{E53631D8-25D9-41BE-B2E3-2BA58101B205}" srcOrd="3" destOrd="0" presId="urn:microsoft.com/office/officeart/2008/layout/VerticalCurvedList"/>
    <dgm:cxn modelId="{40E41B10-33F4-4E32-B3D1-94BEDC462B86}" type="presParOf" srcId="{48F1745E-B8CA-489F-8AA5-297FF09A1A82}" destId="{B2295930-B3AA-4096-A0DC-9507315996F4}" srcOrd="4" destOrd="0" presId="urn:microsoft.com/office/officeart/2008/layout/VerticalCurvedList"/>
    <dgm:cxn modelId="{F2235826-B85C-4522-9DA3-4EA9064A7635}" type="presParOf" srcId="{B2295930-B3AA-4096-A0DC-9507315996F4}" destId="{E743A7DC-61B1-4F81-83CD-44CCE05E026E}" srcOrd="0" destOrd="0" presId="urn:microsoft.com/office/officeart/2008/layout/VerticalCurvedList"/>
    <dgm:cxn modelId="{B8CE4C5B-3A4E-4796-91E7-D41F1DB451BD}" type="presParOf" srcId="{48F1745E-B8CA-489F-8AA5-297FF09A1A82}" destId="{C892CE6F-BD3D-4E0C-8E84-4E4339AA3519}" srcOrd="5" destOrd="0" presId="urn:microsoft.com/office/officeart/2008/layout/VerticalCurvedList"/>
    <dgm:cxn modelId="{28CF804F-8C97-4E56-BA18-E67C26B1E35F}" type="presParOf" srcId="{48F1745E-B8CA-489F-8AA5-297FF09A1A82}" destId="{49AFD7B8-5FD8-4E22-BE58-CCC6A56D353F}" srcOrd="6" destOrd="0" presId="urn:microsoft.com/office/officeart/2008/layout/VerticalCurvedList"/>
    <dgm:cxn modelId="{459C9C99-A593-448D-A7CB-12D7AC01A6C4}" type="presParOf" srcId="{49AFD7B8-5FD8-4E22-BE58-CCC6A56D353F}" destId="{E0924A21-6AD0-4833-81A0-7E0C29A08F67}" srcOrd="0" destOrd="0" presId="urn:microsoft.com/office/officeart/2008/layout/VerticalCurvedList"/>
    <dgm:cxn modelId="{B8A427BD-C14A-4EDB-9DEF-1A875E6C9B42}" type="presParOf" srcId="{48F1745E-B8CA-489F-8AA5-297FF09A1A82}" destId="{13400329-682D-4A8B-88BF-6A620DD2A073}" srcOrd="7" destOrd="0" presId="urn:microsoft.com/office/officeart/2008/layout/VerticalCurvedList"/>
    <dgm:cxn modelId="{A1C189EB-96C1-4DEE-A7BF-8FC948E4F016}" type="presParOf" srcId="{48F1745E-B8CA-489F-8AA5-297FF09A1A82}" destId="{11B1B5A8-D03F-4F7A-ADE9-ED48C9C8AF01}" srcOrd="8" destOrd="0" presId="urn:microsoft.com/office/officeart/2008/layout/VerticalCurvedList"/>
    <dgm:cxn modelId="{BA48B9F9-7F55-4DA8-8AA9-F91D3C470249}" type="presParOf" srcId="{11B1B5A8-D03F-4F7A-ADE9-ED48C9C8AF01}" destId="{CBD8E3A5-2F4B-49CA-843E-3B789F6376F7}"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0BFC7A-E12B-451A-9E13-D2A3A2AD6E6F}">
      <dsp:nvSpPr>
        <dsp:cNvPr id="0" name=""/>
        <dsp:cNvSpPr/>
      </dsp:nvSpPr>
      <dsp:spPr>
        <a:xfrm>
          <a:off x="-6125176" y="-937410"/>
          <a:ext cx="7293488" cy="7293488"/>
        </a:xfrm>
        <a:prstGeom prst="blockArc">
          <a:avLst>
            <a:gd name="adj1" fmla="val 18900000"/>
            <a:gd name="adj2" fmla="val 2700000"/>
            <a:gd name="adj3" fmla="val 296"/>
          </a:avLst>
        </a:pr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593D9475-488C-423F-AB14-2498F96B5E59}">
      <dsp:nvSpPr>
        <dsp:cNvPr id="0" name=""/>
        <dsp:cNvSpPr/>
      </dsp:nvSpPr>
      <dsp:spPr>
        <a:xfrm>
          <a:off x="752110" y="541866"/>
          <a:ext cx="7965321" cy="1083733"/>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71120" rIns="71120" bIns="71120" numCol="1" spcCol="1270" anchor="ctr" anchorCtr="0">
          <a:noAutofit/>
        </a:bodyPr>
        <a:lstStyle/>
        <a:p>
          <a:pPr marL="0" lvl="0" indent="0" algn="l" defTabSz="1244600">
            <a:lnSpc>
              <a:spcPct val="90000"/>
            </a:lnSpc>
            <a:spcBef>
              <a:spcPct val="0"/>
            </a:spcBef>
            <a:spcAft>
              <a:spcPct val="35000"/>
            </a:spcAft>
            <a:buNone/>
          </a:pPr>
          <a:r>
            <a:rPr lang="en-GB" sz="2800" kern="1200" dirty="0"/>
            <a:t>Help prepare them for work.</a:t>
          </a:r>
        </a:p>
      </dsp:txBody>
      <dsp:txXfrm>
        <a:off x="752110" y="541866"/>
        <a:ext cx="7965321" cy="1083733"/>
      </dsp:txXfrm>
    </dsp:sp>
    <dsp:sp modelId="{657AB487-348C-4C76-A113-1BBBEF908590}">
      <dsp:nvSpPr>
        <dsp:cNvPr id="0" name=""/>
        <dsp:cNvSpPr/>
      </dsp:nvSpPr>
      <dsp:spPr>
        <a:xfrm>
          <a:off x="74777" y="406400"/>
          <a:ext cx="1354666" cy="1354666"/>
        </a:xfrm>
        <a:prstGeom prst="ellipse">
          <a:avLst/>
        </a:prstGeom>
        <a:solidFill>
          <a:schemeClr val="bg1"/>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AF155EA-9953-4182-B957-3E62B43B98E8}">
      <dsp:nvSpPr>
        <dsp:cNvPr id="0" name=""/>
        <dsp:cNvSpPr/>
      </dsp:nvSpPr>
      <dsp:spPr>
        <a:xfrm>
          <a:off x="1146048" y="2167466"/>
          <a:ext cx="7571384" cy="1083733"/>
        </a:xfrm>
        <a:prstGeom prst="rect">
          <a:avLst/>
        </a:prstGeom>
        <a:solidFill>
          <a:schemeClr val="accent4">
            <a:hueOff val="-5720430"/>
            <a:satOff val="-18317"/>
            <a:lumOff val="5098"/>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71120" rIns="71120" bIns="71120" numCol="1" spcCol="1270" anchor="ctr" anchorCtr="0">
          <a:noAutofit/>
        </a:bodyPr>
        <a:lstStyle/>
        <a:p>
          <a:pPr marL="0" lvl="0" indent="0" algn="l" defTabSz="1244600">
            <a:lnSpc>
              <a:spcPct val="90000"/>
            </a:lnSpc>
            <a:spcBef>
              <a:spcPct val="0"/>
            </a:spcBef>
            <a:spcAft>
              <a:spcPct val="35000"/>
            </a:spcAft>
            <a:buNone/>
          </a:pPr>
          <a:r>
            <a:rPr lang="en-GB" sz="2800" kern="1200" dirty="0"/>
            <a:t>Learn more about a subject they enjoy.</a:t>
          </a:r>
        </a:p>
      </dsp:txBody>
      <dsp:txXfrm>
        <a:off x="1146048" y="2167466"/>
        <a:ext cx="7571384" cy="1083733"/>
      </dsp:txXfrm>
    </dsp:sp>
    <dsp:sp modelId="{E0924A21-6AD0-4833-81A0-7E0C29A08F67}">
      <dsp:nvSpPr>
        <dsp:cNvPr id="0" name=""/>
        <dsp:cNvSpPr/>
      </dsp:nvSpPr>
      <dsp:spPr>
        <a:xfrm>
          <a:off x="468714" y="2032000"/>
          <a:ext cx="1354666" cy="1354666"/>
        </a:xfrm>
        <a:prstGeom prst="ellipse">
          <a:avLst/>
        </a:prstGeom>
        <a:solidFill>
          <a:schemeClr val="lt1">
            <a:hueOff val="0"/>
            <a:satOff val="0"/>
            <a:lumOff val="0"/>
            <a:alphaOff val="0"/>
          </a:schemeClr>
        </a:solidFill>
        <a:ln w="19050" cap="flat" cmpd="sng" algn="ctr">
          <a:solidFill>
            <a:schemeClr val="accent4">
              <a:hueOff val="-5720430"/>
              <a:satOff val="-18317"/>
              <a:lumOff val="5098"/>
              <a:alphaOff val="0"/>
            </a:schemeClr>
          </a:solidFill>
          <a:prstDash val="solid"/>
          <a:miter lim="800000"/>
        </a:ln>
        <a:effectLst/>
      </dsp:spPr>
      <dsp:style>
        <a:lnRef idx="2">
          <a:scrgbClr r="0" g="0" b="0"/>
        </a:lnRef>
        <a:fillRef idx="1">
          <a:scrgbClr r="0" g="0" b="0"/>
        </a:fillRef>
        <a:effectRef idx="0">
          <a:scrgbClr r="0" g="0" b="0"/>
        </a:effectRef>
        <a:fontRef idx="minor"/>
      </dsp:style>
    </dsp:sp>
    <dsp:sp modelId="{BCA75E3D-E454-408D-8035-558D2A6A9130}">
      <dsp:nvSpPr>
        <dsp:cNvPr id="0" name=""/>
        <dsp:cNvSpPr/>
      </dsp:nvSpPr>
      <dsp:spPr>
        <a:xfrm>
          <a:off x="752110" y="3793066"/>
          <a:ext cx="7965321" cy="1083733"/>
        </a:xfrm>
        <a:prstGeom prst="rect">
          <a:avLst/>
        </a:prstGeom>
        <a:solidFill>
          <a:schemeClr val="accent4">
            <a:hueOff val="-11440860"/>
            <a:satOff val="-36635"/>
            <a:lumOff val="1019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60213" tIns="71120" rIns="71120" bIns="71120" numCol="1" spcCol="1270" anchor="ctr" anchorCtr="0">
          <a:noAutofit/>
        </a:bodyPr>
        <a:lstStyle/>
        <a:p>
          <a:pPr marL="0" lvl="0" indent="0" algn="l" defTabSz="1244600">
            <a:lnSpc>
              <a:spcPct val="90000"/>
            </a:lnSpc>
            <a:spcBef>
              <a:spcPct val="0"/>
            </a:spcBef>
            <a:spcAft>
              <a:spcPct val="35000"/>
            </a:spcAft>
            <a:buNone/>
          </a:pPr>
          <a:r>
            <a:rPr lang="en-GB" sz="2800" kern="1200" dirty="0"/>
            <a:t>Make new friends and see new places.</a:t>
          </a:r>
        </a:p>
      </dsp:txBody>
      <dsp:txXfrm>
        <a:off x="752110" y="3793066"/>
        <a:ext cx="7965321" cy="1083733"/>
      </dsp:txXfrm>
    </dsp:sp>
    <dsp:sp modelId="{CBD8E3A5-2F4B-49CA-843E-3B789F6376F7}">
      <dsp:nvSpPr>
        <dsp:cNvPr id="0" name=""/>
        <dsp:cNvSpPr/>
      </dsp:nvSpPr>
      <dsp:spPr>
        <a:xfrm>
          <a:off x="74777" y="3657600"/>
          <a:ext cx="1354666" cy="1354666"/>
        </a:xfrm>
        <a:prstGeom prst="ellipse">
          <a:avLst/>
        </a:prstGeom>
        <a:solidFill>
          <a:schemeClr val="lt1">
            <a:hueOff val="0"/>
            <a:satOff val="0"/>
            <a:lumOff val="0"/>
            <a:alphaOff val="0"/>
          </a:schemeClr>
        </a:solidFill>
        <a:ln w="19050" cap="flat" cmpd="sng" algn="ctr">
          <a:solidFill>
            <a:schemeClr val="accent4">
              <a:hueOff val="-11440860"/>
              <a:satOff val="-36635"/>
              <a:lumOff val="10196"/>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B0BFC7A-E12B-451A-9E13-D2A3A2AD6E6F}">
      <dsp:nvSpPr>
        <dsp:cNvPr id="0" name=""/>
        <dsp:cNvSpPr/>
      </dsp:nvSpPr>
      <dsp:spPr>
        <a:xfrm>
          <a:off x="-6126981" y="-937410"/>
          <a:ext cx="7293488" cy="7293488"/>
        </a:xfrm>
        <a:prstGeom prst="blockArc">
          <a:avLst>
            <a:gd name="adj1" fmla="val 18900000"/>
            <a:gd name="adj2" fmla="val 2700000"/>
            <a:gd name="adj3" fmla="val 296"/>
          </a:avLst>
        </a:prstGeom>
        <a:noFill/>
        <a:ln w="19050" cap="flat" cmpd="sng" algn="ctr">
          <a:solidFill>
            <a:schemeClr val="tx2"/>
          </a:solidFill>
          <a:prstDash val="solid"/>
          <a:miter lim="800000"/>
        </a:ln>
        <a:effectLst/>
      </dsp:spPr>
      <dsp:style>
        <a:lnRef idx="2">
          <a:scrgbClr r="0" g="0" b="0"/>
        </a:lnRef>
        <a:fillRef idx="0">
          <a:scrgbClr r="0" g="0" b="0"/>
        </a:fillRef>
        <a:effectRef idx="0">
          <a:scrgbClr r="0" g="0" b="0"/>
        </a:effectRef>
        <a:fontRef idx="minor"/>
      </dsp:style>
    </dsp:sp>
    <dsp:sp modelId="{ED3D9CA1-998E-4DB5-BC45-757CB68A99EA}">
      <dsp:nvSpPr>
        <dsp:cNvPr id="0" name=""/>
        <dsp:cNvSpPr/>
      </dsp:nvSpPr>
      <dsp:spPr>
        <a:xfrm>
          <a:off x="610504" y="416587"/>
          <a:ext cx="8105123" cy="833607"/>
        </a:xfrm>
        <a:prstGeom prst="rect">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71120" rIns="71120" bIns="71120" numCol="1" spcCol="1270" anchor="ctr" anchorCtr="0">
          <a:noAutofit/>
        </a:bodyPr>
        <a:lstStyle/>
        <a:p>
          <a:pPr marL="0" lvl="0" indent="0" algn="l" defTabSz="1244600">
            <a:lnSpc>
              <a:spcPct val="90000"/>
            </a:lnSpc>
            <a:spcBef>
              <a:spcPct val="0"/>
            </a:spcBef>
            <a:spcAft>
              <a:spcPct val="35000"/>
            </a:spcAft>
            <a:buNone/>
          </a:pPr>
          <a:r>
            <a:rPr lang="en-GB" sz="2800" kern="1200" dirty="0"/>
            <a:t>Age 17+, no upper age limit!</a:t>
          </a:r>
        </a:p>
      </dsp:txBody>
      <dsp:txXfrm>
        <a:off x="610504" y="416587"/>
        <a:ext cx="8105123" cy="833607"/>
      </dsp:txXfrm>
    </dsp:sp>
    <dsp:sp modelId="{657AB487-348C-4C76-A113-1BBBEF908590}">
      <dsp:nvSpPr>
        <dsp:cNvPr id="0" name=""/>
        <dsp:cNvSpPr/>
      </dsp:nvSpPr>
      <dsp:spPr>
        <a:xfrm>
          <a:off x="89500" y="312386"/>
          <a:ext cx="1042009" cy="1042009"/>
        </a:xfrm>
        <a:prstGeom prst="ellipse">
          <a:avLst/>
        </a:prstGeom>
        <a:solidFill>
          <a:schemeClr val="bg1"/>
        </a:solidFill>
        <a:ln w="19050" cap="flat" cmpd="sng" algn="ctr">
          <a:solidFill>
            <a:schemeClr val="accent4">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53631D8-25D9-41BE-B2E3-2BA58101B205}">
      <dsp:nvSpPr>
        <dsp:cNvPr id="0" name=""/>
        <dsp:cNvSpPr/>
      </dsp:nvSpPr>
      <dsp:spPr>
        <a:xfrm>
          <a:off x="1088431" y="1667215"/>
          <a:ext cx="7627196" cy="833607"/>
        </a:xfrm>
        <a:prstGeom prst="rect">
          <a:avLst/>
        </a:prstGeom>
        <a:solidFill>
          <a:schemeClr val="accent4">
            <a:hueOff val="-3813620"/>
            <a:satOff val="-12212"/>
            <a:lumOff val="3399"/>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71120" rIns="71120" bIns="71120" numCol="1" spcCol="1270" anchor="ctr" anchorCtr="0">
          <a:noAutofit/>
        </a:bodyPr>
        <a:lstStyle/>
        <a:p>
          <a:pPr marL="0" lvl="0" indent="0" algn="l" defTabSz="1244600">
            <a:lnSpc>
              <a:spcPct val="90000"/>
            </a:lnSpc>
            <a:spcBef>
              <a:spcPct val="0"/>
            </a:spcBef>
            <a:spcAft>
              <a:spcPct val="35000"/>
            </a:spcAft>
            <a:buNone/>
          </a:pPr>
          <a:r>
            <a:rPr lang="en-GB" sz="2800" kern="1200" dirty="0"/>
            <a:t>Choose from thousands of different subjects.</a:t>
          </a:r>
        </a:p>
      </dsp:txBody>
      <dsp:txXfrm>
        <a:off x="1088431" y="1667215"/>
        <a:ext cx="7627196" cy="833607"/>
      </dsp:txXfrm>
    </dsp:sp>
    <dsp:sp modelId="{E743A7DC-61B1-4F81-83CD-44CCE05E026E}">
      <dsp:nvSpPr>
        <dsp:cNvPr id="0" name=""/>
        <dsp:cNvSpPr/>
      </dsp:nvSpPr>
      <dsp:spPr>
        <a:xfrm>
          <a:off x="567426" y="1563014"/>
          <a:ext cx="1042009" cy="1042009"/>
        </a:xfrm>
        <a:prstGeom prst="ellipse">
          <a:avLst/>
        </a:prstGeom>
        <a:solidFill>
          <a:schemeClr val="lt1">
            <a:hueOff val="0"/>
            <a:satOff val="0"/>
            <a:lumOff val="0"/>
            <a:alphaOff val="0"/>
          </a:schemeClr>
        </a:solidFill>
        <a:ln w="19050" cap="flat" cmpd="sng" algn="ctr">
          <a:solidFill>
            <a:schemeClr val="accent4">
              <a:hueOff val="-3813620"/>
              <a:satOff val="-12212"/>
              <a:lumOff val="3399"/>
              <a:alphaOff val="0"/>
            </a:schemeClr>
          </a:solidFill>
          <a:prstDash val="solid"/>
          <a:miter lim="800000"/>
        </a:ln>
        <a:effectLst/>
      </dsp:spPr>
      <dsp:style>
        <a:lnRef idx="2">
          <a:scrgbClr r="0" g="0" b="0"/>
        </a:lnRef>
        <a:fillRef idx="1">
          <a:scrgbClr r="0" g="0" b="0"/>
        </a:fillRef>
        <a:effectRef idx="0">
          <a:scrgbClr r="0" g="0" b="0"/>
        </a:effectRef>
        <a:fontRef idx="minor"/>
      </dsp:style>
    </dsp:sp>
    <dsp:sp modelId="{C892CE6F-BD3D-4E0C-8E84-4E4339AA3519}">
      <dsp:nvSpPr>
        <dsp:cNvPr id="0" name=""/>
        <dsp:cNvSpPr/>
      </dsp:nvSpPr>
      <dsp:spPr>
        <a:xfrm>
          <a:off x="1088431" y="2917843"/>
          <a:ext cx="7627196" cy="833607"/>
        </a:xfrm>
        <a:prstGeom prst="rect">
          <a:avLst/>
        </a:prstGeom>
        <a:solidFill>
          <a:schemeClr val="accent4">
            <a:hueOff val="-7627240"/>
            <a:satOff val="-24423"/>
            <a:lumOff val="6797"/>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71120" rIns="71120" bIns="71120" numCol="1" spcCol="1270" anchor="ctr" anchorCtr="0">
          <a:noAutofit/>
        </a:bodyPr>
        <a:lstStyle/>
        <a:p>
          <a:pPr marL="0" lvl="0" indent="0" algn="l" defTabSz="1244600">
            <a:lnSpc>
              <a:spcPct val="90000"/>
            </a:lnSpc>
            <a:spcBef>
              <a:spcPct val="0"/>
            </a:spcBef>
            <a:spcAft>
              <a:spcPct val="35000"/>
            </a:spcAft>
            <a:buNone/>
          </a:pPr>
          <a:r>
            <a:rPr lang="en-GB" sz="2800" kern="1200" dirty="0"/>
            <a:t>Study your Highers or similar qualifications in school or college.</a:t>
          </a:r>
        </a:p>
      </dsp:txBody>
      <dsp:txXfrm>
        <a:off x="1088431" y="2917843"/>
        <a:ext cx="7627196" cy="833607"/>
      </dsp:txXfrm>
    </dsp:sp>
    <dsp:sp modelId="{E0924A21-6AD0-4833-81A0-7E0C29A08F67}">
      <dsp:nvSpPr>
        <dsp:cNvPr id="0" name=""/>
        <dsp:cNvSpPr/>
      </dsp:nvSpPr>
      <dsp:spPr>
        <a:xfrm>
          <a:off x="567426" y="2813642"/>
          <a:ext cx="1042009" cy="1042009"/>
        </a:xfrm>
        <a:prstGeom prst="ellipse">
          <a:avLst/>
        </a:prstGeom>
        <a:solidFill>
          <a:schemeClr val="lt1">
            <a:hueOff val="0"/>
            <a:satOff val="0"/>
            <a:lumOff val="0"/>
            <a:alphaOff val="0"/>
          </a:schemeClr>
        </a:solidFill>
        <a:ln w="19050" cap="flat" cmpd="sng" algn="ctr">
          <a:solidFill>
            <a:schemeClr val="accent4">
              <a:hueOff val="-7627240"/>
              <a:satOff val="-24423"/>
              <a:lumOff val="6797"/>
              <a:alphaOff val="0"/>
            </a:schemeClr>
          </a:solidFill>
          <a:prstDash val="solid"/>
          <a:miter lim="800000"/>
        </a:ln>
        <a:effectLst/>
      </dsp:spPr>
      <dsp:style>
        <a:lnRef idx="2">
          <a:scrgbClr r="0" g="0" b="0"/>
        </a:lnRef>
        <a:fillRef idx="1">
          <a:scrgbClr r="0" g="0" b="0"/>
        </a:fillRef>
        <a:effectRef idx="0">
          <a:scrgbClr r="0" g="0" b="0"/>
        </a:effectRef>
        <a:fontRef idx="minor"/>
      </dsp:style>
    </dsp:sp>
    <dsp:sp modelId="{13400329-682D-4A8B-88BF-6A620DD2A073}">
      <dsp:nvSpPr>
        <dsp:cNvPr id="0" name=""/>
        <dsp:cNvSpPr/>
      </dsp:nvSpPr>
      <dsp:spPr>
        <a:xfrm>
          <a:off x="610504" y="4168472"/>
          <a:ext cx="8105123" cy="833607"/>
        </a:xfrm>
        <a:prstGeom prst="rect">
          <a:avLst/>
        </a:prstGeom>
        <a:solidFill>
          <a:schemeClr val="accent4">
            <a:hueOff val="-11440860"/>
            <a:satOff val="-36635"/>
            <a:lumOff val="10196"/>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61676" tIns="71120" rIns="71120" bIns="71120" numCol="1" spcCol="1270" anchor="ctr" anchorCtr="0">
          <a:noAutofit/>
        </a:bodyPr>
        <a:lstStyle/>
        <a:p>
          <a:pPr marL="0" lvl="0" indent="0" algn="l" defTabSz="1244600">
            <a:lnSpc>
              <a:spcPct val="90000"/>
            </a:lnSpc>
            <a:spcBef>
              <a:spcPct val="0"/>
            </a:spcBef>
            <a:spcAft>
              <a:spcPct val="35000"/>
            </a:spcAft>
            <a:buNone/>
          </a:pPr>
          <a:r>
            <a:rPr lang="en-GB" sz="2800" kern="1200" dirty="0"/>
            <a:t>Apply online.</a:t>
          </a:r>
        </a:p>
      </dsp:txBody>
      <dsp:txXfrm>
        <a:off x="610504" y="4168472"/>
        <a:ext cx="8105123" cy="833607"/>
      </dsp:txXfrm>
    </dsp:sp>
    <dsp:sp modelId="{CBD8E3A5-2F4B-49CA-843E-3B789F6376F7}">
      <dsp:nvSpPr>
        <dsp:cNvPr id="0" name=""/>
        <dsp:cNvSpPr/>
      </dsp:nvSpPr>
      <dsp:spPr>
        <a:xfrm>
          <a:off x="89500" y="4064271"/>
          <a:ext cx="1042009" cy="1042009"/>
        </a:xfrm>
        <a:prstGeom prst="ellipse">
          <a:avLst/>
        </a:prstGeom>
        <a:solidFill>
          <a:schemeClr val="lt1">
            <a:hueOff val="0"/>
            <a:satOff val="0"/>
            <a:lumOff val="0"/>
            <a:alphaOff val="0"/>
          </a:schemeClr>
        </a:solidFill>
        <a:ln w="19050" cap="flat" cmpd="sng" algn="ctr">
          <a:solidFill>
            <a:schemeClr val="accent4">
              <a:hueOff val="-11440860"/>
              <a:satOff val="-36635"/>
              <a:lumOff val="10196"/>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44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5180013" y="0"/>
            <a:ext cx="3962400" cy="344488"/>
          </a:xfrm>
          <a:prstGeom prst="rect">
            <a:avLst/>
          </a:prstGeom>
        </p:spPr>
        <p:txBody>
          <a:bodyPr vert="horz" lIns="91440" tIns="45720" rIns="91440" bIns="45720" rtlCol="0"/>
          <a:lstStyle>
            <a:lvl1pPr algn="r">
              <a:defRPr sz="1200"/>
            </a:lvl1pPr>
          </a:lstStyle>
          <a:p>
            <a:fld id="{854EDAEA-6015-422D-BC8B-B09AE9BBDA28}" type="datetimeFigureOut">
              <a:rPr lang="en-GB" smtClean="0"/>
              <a:t>22/09/2026</a:t>
            </a:fld>
            <a:endParaRPr lang="en-GB"/>
          </a:p>
        </p:txBody>
      </p:sp>
      <p:sp>
        <p:nvSpPr>
          <p:cNvPr id="4" name="Slide Image Placeholder 3"/>
          <p:cNvSpPr>
            <a:spLocks noGrp="1" noRot="1" noChangeAspect="1"/>
          </p:cNvSpPr>
          <p:nvPr>
            <p:ph type="sldImg" idx="2"/>
          </p:nvPr>
        </p:nvSpPr>
        <p:spPr>
          <a:xfrm>
            <a:off x="2514600" y="857250"/>
            <a:ext cx="4114800" cy="231457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914400" y="3300413"/>
            <a:ext cx="7315200" cy="2700337"/>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6513513"/>
            <a:ext cx="3962400" cy="3444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5180013" y="6513513"/>
            <a:ext cx="3962400" cy="344487"/>
          </a:xfrm>
          <a:prstGeom prst="rect">
            <a:avLst/>
          </a:prstGeom>
        </p:spPr>
        <p:txBody>
          <a:bodyPr vert="horz" lIns="91440" tIns="45720" rIns="91440" bIns="45720" rtlCol="0" anchor="b"/>
          <a:lstStyle>
            <a:lvl1pPr algn="r">
              <a:defRPr sz="1200"/>
            </a:lvl1pPr>
          </a:lstStyle>
          <a:p>
            <a:fld id="{9F1A4535-8E87-4525-9555-E643CF5367D9}" type="slidenum">
              <a:rPr lang="en-GB" smtClean="0"/>
              <a:t>‹#›</a:t>
            </a:fld>
            <a:endParaRPr lang="en-GB"/>
          </a:p>
        </p:txBody>
      </p:sp>
    </p:spTree>
    <p:extLst>
      <p:ext uri="{BB962C8B-B14F-4D97-AF65-F5344CB8AC3E}">
        <p14:creationId xmlns:p14="http://schemas.microsoft.com/office/powerpoint/2010/main" val="38553084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https://www.youtube.com/watch?v=-bULk048caE"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FAD8D0-EC35-329C-0553-8F906FCFC9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250A50-5976-1A91-5D86-3CEE0CCF9A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8D3CAC7-6A9F-3DF4-0C74-5191D5872EA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7083738D-83CC-CB82-7565-3492DC26E30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783367-D1EA-4880-8D4D-3B28EAA8028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0614394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775D8-EECE-FC82-B847-27424BC18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9B85BE-A8D8-4B42-DEC8-9DB7C2492D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1CFAA41-734E-D806-1402-A0A5D818A0C1}"/>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1C70510A-1B10-9E29-2AE1-EDE88E7A038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783367-D1EA-4880-8D4D-3B28EAA8028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7344623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139CA1-286D-EA25-F504-CA029EABBD7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B66074-E3EA-FBD7-FABF-75DD2343FF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F30102C-82CB-6D57-4F4B-2FE9E5B6731A}"/>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F3EE61EB-7B6C-D60F-9662-3DF851142172}"/>
              </a:ext>
            </a:extLst>
          </p:cNvPr>
          <p:cNvSpPr>
            <a:spLocks noGrp="1"/>
          </p:cNvSpPr>
          <p:nvPr>
            <p:ph type="sldNum" sz="quarter" idx="5"/>
          </p:nvPr>
        </p:nvSpPr>
        <p:spPr/>
        <p:txBody>
          <a:bodyPr/>
          <a:lstStyle/>
          <a:p>
            <a:fld id="{9F1A4535-8E87-4525-9555-E643CF5367D9}" type="slidenum">
              <a:rPr lang="en-GB" smtClean="0"/>
              <a:t>3</a:t>
            </a:fld>
            <a:endParaRPr lang="en-GB"/>
          </a:p>
        </p:txBody>
      </p:sp>
    </p:spTree>
    <p:extLst>
      <p:ext uri="{BB962C8B-B14F-4D97-AF65-F5344CB8AC3E}">
        <p14:creationId xmlns:p14="http://schemas.microsoft.com/office/powerpoint/2010/main" val="154711293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05A9E5-7856-6700-C0DE-996AA51A56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44B9CF-4EE6-8478-B3EC-1205673F4C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D1FF144-5BAB-8493-139D-B2E38739E8FD}"/>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3AE8CA92-FD78-E30C-CBFF-5DAF0BE84731}"/>
              </a:ext>
            </a:extLst>
          </p:cNvPr>
          <p:cNvSpPr>
            <a:spLocks noGrp="1"/>
          </p:cNvSpPr>
          <p:nvPr>
            <p:ph type="sldNum" sz="quarter" idx="5"/>
          </p:nvPr>
        </p:nvSpPr>
        <p:spPr/>
        <p:txBody>
          <a:bodyPr/>
          <a:lstStyle/>
          <a:p>
            <a:fld id="{9F1A4535-8E87-4525-9555-E643CF5367D9}" type="slidenum">
              <a:rPr lang="en-GB" smtClean="0"/>
              <a:t>4</a:t>
            </a:fld>
            <a:endParaRPr lang="en-GB"/>
          </a:p>
        </p:txBody>
      </p:sp>
    </p:spTree>
    <p:extLst>
      <p:ext uri="{BB962C8B-B14F-4D97-AF65-F5344CB8AC3E}">
        <p14:creationId xmlns:p14="http://schemas.microsoft.com/office/powerpoint/2010/main" val="31235775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These next few slides give some answers to common questions we get from young people. Please do add your own experiences of university too! If your class has more questions you’d like us to answer, please send them ahead of our “try it” workshop.</a:t>
            </a:r>
          </a:p>
          <a:p>
            <a:endParaRPr lang="en-GB" dirty="0"/>
          </a:p>
        </p:txBody>
      </p:sp>
      <p:sp>
        <p:nvSpPr>
          <p:cNvPr id="4" name="Slide Number Placeholder 3"/>
          <p:cNvSpPr>
            <a:spLocks noGrp="1"/>
          </p:cNvSpPr>
          <p:nvPr>
            <p:ph type="sldNum" sz="quarter" idx="5"/>
          </p:nvPr>
        </p:nvSpPr>
        <p:spPr/>
        <p:txBody>
          <a:bodyPr/>
          <a:lstStyle/>
          <a:p>
            <a:fld id="{9F1A4535-8E87-4525-9555-E643CF5367D9}" type="slidenum">
              <a:rPr lang="en-GB" smtClean="0"/>
              <a:t>5</a:t>
            </a:fld>
            <a:endParaRPr lang="en-GB"/>
          </a:p>
        </p:txBody>
      </p:sp>
    </p:spTree>
    <p:extLst>
      <p:ext uri="{BB962C8B-B14F-4D97-AF65-F5344CB8AC3E}">
        <p14:creationId xmlns:p14="http://schemas.microsoft.com/office/powerpoint/2010/main" val="33613307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7D48E5-1711-10BC-D415-6951FD539F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A1CB52-4EE5-DBD3-8E3B-B54693E10D3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B9EF56A-7297-15B4-1A18-A3AC8FA55C01}"/>
              </a:ext>
            </a:extLst>
          </p:cNvPr>
          <p:cNvSpPr>
            <a:spLocks noGrp="1"/>
          </p:cNvSpPr>
          <p:nvPr>
            <p:ph type="body" idx="1"/>
          </p:nvPr>
        </p:nvSpPr>
        <p:spPr/>
        <p:txBody>
          <a:bodyPr/>
          <a:lstStyle/>
          <a:p>
            <a:r>
              <a:rPr lang="en-GB" dirty="0"/>
              <a:t>Classes can be big or small. Many subjects have lab work in rooms with special equipment. This is our mechanical engineering lab.</a:t>
            </a:r>
          </a:p>
        </p:txBody>
      </p:sp>
      <p:sp>
        <p:nvSpPr>
          <p:cNvPr id="4" name="Slide Number Placeholder 3">
            <a:extLst>
              <a:ext uri="{FF2B5EF4-FFF2-40B4-BE49-F238E27FC236}">
                <a16:creationId xmlns:a16="http://schemas.microsoft.com/office/drawing/2014/main" id="{0DBABFBE-0FAB-5A48-1180-E7C20DBEBA1C}"/>
              </a:ext>
            </a:extLst>
          </p:cNvPr>
          <p:cNvSpPr>
            <a:spLocks noGrp="1"/>
          </p:cNvSpPr>
          <p:nvPr>
            <p:ph type="sldNum" sz="quarter" idx="5"/>
          </p:nvPr>
        </p:nvSpPr>
        <p:spPr/>
        <p:txBody>
          <a:bodyPr/>
          <a:lstStyle/>
          <a:p>
            <a:fld id="{9F1A4535-8E87-4525-9555-E643CF5367D9}" type="slidenum">
              <a:rPr lang="en-GB" smtClean="0"/>
              <a:t>6</a:t>
            </a:fld>
            <a:endParaRPr lang="en-GB"/>
          </a:p>
        </p:txBody>
      </p:sp>
    </p:spTree>
    <p:extLst>
      <p:ext uri="{BB962C8B-B14F-4D97-AF65-F5344CB8AC3E}">
        <p14:creationId xmlns:p14="http://schemas.microsoft.com/office/powerpoint/2010/main" val="367301748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99B0D-0659-8515-65CC-376A324F32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547A44-0B7D-14E5-9149-98197C870FF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D20A4D5-90FF-6334-E7CA-D8E3FF3682E8}"/>
              </a:ext>
            </a:extLst>
          </p:cNvPr>
          <p:cNvSpPr>
            <a:spLocks noGrp="1"/>
          </p:cNvSpPr>
          <p:nvPr>
            <p:ph type="body" idx="1"/>
          </p:nvPr>
        </p:nvSpPr>
        <p:spPr/>
        <p:txBody>
          <a:bodyPr/>
          <a:lstStyle/>
          <a:p>
            <a:r>
              <a:rPr lang="en-GB" dirty="0"/>
              <a:t>This is the weaving shed in our Borders campus where fashion and textiles students might work. Other subjects require fieldwork – like this marine biologist out working on the coast of Orkney.</a:t>
            </a:r>
          </a:p>
        </p:txBody>
      </p:sp>
      <p:sp>
        <p:nvSpPr>
          <p:cNvPr id="4" name="Slide Number Placeholder 3">
            <a:extLst>
              <a:ext uri="{FF2B5EF4-FFF2-40B4-BE49-F238E27FC236}">
                <a16:creationId xmlns:a16="http://schemas.microsoft.com/office/drawing/2014/main" id="{719947EA-104C-FE41-F83F-C2DC9E96FBF0}"/>
              </a:ext>
            </a:extLst>
          </p:cNvPr>
          <p:cNvSpPr>
            <a:spLocks noGrp="1"/>
          </p:cNvSpPr>
          <p:nvPr>
            <p:ph type="sldNum" sz="quarter" idx="5"/>
          </p:nvPr>
        </p:nvSpPr>
        <p:spPr/>
        <p:txBody>
          <a:bodyPr/>
          <a:lstStyle/>
          <a:p>
            <a:fld id="{9F1A4535-8E87-4525-9555-E643CF5367D9}" type="slidenum">
              <a:rPr lang="en-GB" smtClean="0"/>
              <a:t>7</a:t>
            </a:fld>
            <a:endParaRPr lang="en-GB"/>
          </a:p>
        </p:txBody>
      </p:sp>
    </p:spTree>
    <p:extLst>
      <p:ext uri="{BB962C8B-B14F-4D97-AF65-F5344CB8AC3E}">
        <p14:creationId xmlns:p14="http://schemas.microsoft.com/office/powerpoint/2010/main" val="20300742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00B3A2-1628-7725-1795-15FF1D3A6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A521370-839F-D868-32D8-D020F4A366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8284205-B012-5F71-5345-21FD874E21DE}"/>
              </a:ext>
            </a:extLst>
          </p:cNvPr>
          <p:cNvSpPr>
            <a:spLocks noGrp="1"/>
          </p:cNvSpPr>
          <p:nvPr>
            <p:ph type="body" idx="1"/>
          </p:nvPr>
        </p:nvSpPr>
        <p:spPr/>
        <p:txBody>
          <a:bodyPr/>
          <a:lstStyle/>
          <a:p>
            <a:r>
              <a:rPr lang="en-GB" dirty="0"/>
              <a:t>Uni students also spend time out with friends, or studying with classmates.</a:t>
            </a:r>
          </a:p>
        </p:txBody>
      </p:sp>
      <p:sp>
        <p:nvSpPr>
          <p:cNvPr id="4" name="Slide Number Placeholder 3">
            <a:extLst>
              <a:ext uri="{FF2B5EF4-FFF2-40B4-BE49-F238E27FC236}">
                <a16:creationId xmlns:a16="http://schemas.microsoft.com/office/drawing/2014/main" id="{329B9C9F-2F63-6858-4E68-47B43D531376}"/>
              </a:ext>
            </a:extLst>
          </p:cNvPr>
          <p:cNvSpPr>
            <a:spLocks noGrp="1"/>
          </p:cNvSpPr>
          <p:nvPr>
            <p:ph type="sldNum" sz="quarter" idx="5"/>
          </p:nvPr>
        </p:nvSpPr>
        <p:spPr/>
        <p:txBody>
          <a:bodyPr/>
          <a:lstStyle/>
          <a:p>
            <a:fld id="{9F1A4535-8E87-4525-9555-E643CF5367D9}" type="slidenum">
              <a:rPr lang="en-GB" smtClean="0"/>
              <a:t>8</a:t>
            </a:fld>
            <a:endParaRPr lang="en-GB"/>
          </a:p>
        </p:txBody>
      </p:sp>
    </p:spTree>
    <p:extLst>
      <p:ext uri="{BB962C8B-B14F-4D97-AF65-F5344CB8AC3E}">
        <p14:creationId xmlns:p14="http://schemas.microsoft.com/office/powerpoint/2010/main" val="11532575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788F2A-860C-E85F-72D5-21A60169EE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20E393-93B7-0E51-87B7-FC57661B35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0DBA38-F384-F6FA-7B87-4AAC7BFEC0B5}"/>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AA83DABD-20B4-DA6E-6FF8-37C065778021}"/>
              </a:ext>
            </a:extLst>
          </p:cNvPr>
          <p:cNvSpPr>
            <a:spLocks noGrp="1"/>
          </p:cNvSpPr>
          <p:nvPr>
            <p:ph type="sldNum" sz="quarter" idx="5"/>
          </p:nvPr>
        </p:nvSpPr>
        <p:spPr/>
        <p:txBody>
          <a:bodyPr/>
          <a:lstStyle/>
          <a:p>
            <a:fld id="{9F1A4535-8E87-4525-9555-E643CF5367D9}" type="slidenum">
              <a:rPr lang="en-GB" smtClean="0"/>
              <a:t>9</a:t>
            </a:fld>
            <a:endParaRPr lang="en-GB"/>
          </a:p>
        </p:txBody>
      </p:sp>
    </p:spTree>
    <p:extLst>
      <p:ext uri="{BB962C8B-B14F-4D97-AF65-F5344CB8AC3E}">
        <p14:creationId xmlns:p14="http://schemas.microsoft.com/office/powerpoint/2010/main" val="436971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CCB7A-D00C-BAC9-FDA9-C79AB7075D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D7E8C2-1AC1-B5F5-76E9-5F8C482412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26BE342-3EB0-AE04-7F6F-8C509DC7702F}"/>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0B51B4B4-79A1-1357-1641-8F9FBBCD4152}"/>
              </a:ext>
            </a:extLst>
          </p:cNvPr>
          <p:cNvSpPr>
            <a:spLocks noGrp="1"/>
          </p:cNvSpPr>
          <p:nvPr>
            <p:ph type="sldNum" sz="quarter" idx="5"/>
          </p:nvPr>
        </p:nvSpPr>
        <p:spPr/>
        <p:txBody>
          <a:bodyPr/>
          <a:lstStyle/>
          <a:p>
            <a:fld id="{9F1A4535-8E87-4525-9555-E643CF5367D9}" type="slidenum">
              <a:rPr lang="en-GB" smtClean="0"/>
              <a:t>10</a:t>
            </a:fld>
            <a:endParaRPr lang="en-GB"/>
          </a:p>
        </p:txBody>
      </p:sp>
    </p:spTree>
    <p:extLst>
      <p:ext uri="{BB962C8B-B14F-4D97-AF65-F5344CB8AC3E}">
        <p14:creationId xmlns:p14="http://schemas.microsoft.com/office/powerpoint/2010/main" val="3820939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92A352-79D9-74AC-593D-3F318317E9C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2F56A5F-FD62-521F-B64D-2330CDF9B9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1E6184A-9471-98D0-6C14-92EED304A920}"/>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C1F3E159-8243-352B-0760-FACD16676E98}"/>
              </a:ext>
            </a:extLst>
          </p:cNvPr>
          <p:cNvSpPr>
            <a:spLocks noGrp="1"/>
          </p:cNvSpPr>
          <p:nvPr>
            <p:ph type="sldNum" sz="quarter" idx="5"/>
          </p:nvPr>
        </p:nvSpPr>
        <p:spPr/>
        <p:txBody>
          <a:bodyPr/>
          <a:lstStyle/>
          <a:p>
            <a:fld id="{9F1A4535-8E87-4525-9555-E643CF5367D9}" type="slidenum">
              <a:rPr lang="en-GB" smtClean="0"/>
              <a:t>11</a:t>
            </a:fld>
            <a:endParaRPr lang="en-GB"/>
          </a:p>
        </p:txBody>
      </p:sp>
    </p:spTree>
    <p:extLst>
      <p:ext uri="{BB962C8B-B14F-4D97-AF65-F5344CB8AC3E}">
        <p14:creationId xmlns:p14="http://schemas.microsoft.com/office/powerpoint/2010/main" val="40890694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1B1750-CB9B-46AB-F6CA-A5BBCDD06D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0FDACE-8F02-4157-1874-7F1083574A2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D91776-936E-5F74-06AF-53E3E25BFBB3}"/>
              </a:ext>
            </a:extLst>
          </p:cNvPr>
          <p:cNvSpPr>
            <a:spLocks noGrp="1"/>
          </p:cNvSpPr>
          <p:nvPr>
            <p:ph type="body" idx="1"/>
          </p:nvPr>
        </p:nvSpPr>
        <p:spPr/>
        <p:txBody>
          <a:bodyPr/>
          <a:lstStyle/>
          <a:p>
            <a:r>
              <a:rPr lang="en-GB" dirty="0"/>
              <a:t>Template for activity. Pupils should choose one day of the week and draw or write descriptions of what the student does. Encourage descriptions of activities not included in the timetable (e.g. traveling, meeting friends, clubs and sports…).</a:t>
            </a:r>
          </a:p>
        </p:txBody>
      </p:sp>
      <p:sp>
        <p:nvSpPr>
          <p:cNvPr id="4" name="Slide Number Placeholder 3">
            <a:extLst>
              <a:ext uri="{FF2B5EF4-FFF2-40B4-BE49-F238E27FC236}">
                <a16:creationId xmlns:a16="http://schemas.microsoft.com/office/drawing/2014/main" id="{EC0A1105-CCED-AA57-4163-19AD37C74400}"/>
              </a:ext>
            </a:extLst>
          </p:cNvPr>
          <p:cNvSpPr>
            <a:spLocks noGrp="1"/>
          </p:cNvSpPr>
          <p:nvPr>
            <p:ph type="sldNum" sz="quarter" idx="5"/>
          </p:nvPr>
        </p:nvSpPr>
        <p:spPr/>
        <p:txBody>
          <a:bodyPr/>
          <a:lstStyle/>
          <a:p>
            <a:fld id="{9F1A4535-8E87-4525-9555-E643CF5367D9}" type="slidenum">
              <a:rPr lang="en-GB" smtClean="0"/>
              <a:t>12</a:t>
            </a:fld>
            <a:endParaRPr lang="en-GB"/>
          </a:p>
        </p:txBody>
      </p:sp>
    </p:spTree>
    <p:extLst>
      <p:ext uri="{BB962C8B-B14F-4D97-AF65-F5344CB8AC3E}">
        <p14:creationId xmlns:p14="http://schemas.microsoft.com/office/powerpoint/2010/main" val="29412974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B4CFC-C67B-1D0A-290E-302015B278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B344B3-2A6C-2511-4B9D-B2FB60F104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258B8B-9A3E-A80B-FB59-C06B2BDF39CD}"/>
              </a:ext>
            </a:extLst>
          </p:cNvPr>
          <p:cNvSpPr>
            <a:spLocks noGrp="1"/>
          </p:cNvSpPr>
          <p:nvPr>
            <p:ph type="body" idx="1"/>
          </p:nvPr>
        </p:nvSpPr>
        <p:spPr/>
        <p:txBody>
          <a:bodyPr/>
          <a:lstStyle/>
          <a:p>
            <a:r>
              <a:rPr lang="en-GB" dirty="0"/>
              <a:t>Optional detailed timetables to extend learning (CfE </a:t>
            </a:r>
            <a:r>
              <a:rPr lang="en-GB" dirty="0" err="1"/>
              <a:t>MNU</a:t>
            </a:r>
            <a:r>
              <a:rPr lang="en-GB" dirty="0"/>
              <a:t> 2-</a:t>
            </a:r>
            <a:r>
              <a:rPr lang="en-GB" dirty="0" err="1"/>
              <a:t>10a</a:t>
            </a:r>
            <a:r>
              <a:rPr lang="en-GB" dirty="0"/>
              <a:t>). </a:t>
            </a:r>
          </a:p>
        </p:txBody>
      </p:sp>
      <p:sp>
        <p:nvSpPr>
          <p:cNvPr id="4" name="Slide Number Placeholder 3">
            <a:extLst>
              <a:ext uri="{FF2B5EF4-FFF2-40B4-BE49-F238E27FC236}">
                <a16:creationId xmlns:a16="http://schemas.microsoft.com/office/drawing/2014/main" id="{5ABAA07F-15FD-C3CF-0CAC-199DBE005600}"/>
              </a:ext>
            </a:extLst>
          </p:cNvPr>
          <p:cNvSpPr>
            <a:spLocks noGrp="1"/>
          </p:cNvSpPr>
          <p:nvPr>
            <p:ph type="sldNum" sz="quarter" idx="5"/>
          </p:nvPr>
        </p:nvSpPr>
        <p:spPr/>
        <p:txBody>
          <a:bodyPr/>
          <a:lstStyle/>
          <a:p>
            <a:fld id="{9F1A4535-8E87-4525-9555-E643CF5367D9}" type="slidenum">
              <a:rPr lang="en-GB" smtClean="0"/>
              <a:t>13</a:t>
            </a:fld>
            <a:endParaRPr lang="en-GB"/>
          </a:p>
        </p:txBody>
      </p:sp>
    </p:spTree>
    <p:extLst>
      <p:ext uri="{BB962C8B-B14F-4D97-AF65-F5344CB8AC3E}">
        <p14:creationId xmlns:p14="http://schemas.microsoft.com/office/powerpoint/2010/main" val="11130190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18D8C-EC60-1FC5-01C2-5C4B721DB9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EA343AA-5588-D4BB-9E83-75F6EB08C0E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B8E4426-46C2-6F07-430F-5C7273DE7CF3}"/>
              </a:ext>
            </a:extLst>
          </p:cNvPr>
          <p:cNvSpPr>
            <a:spLocks noGrp="1"/>
          </p:cNvSpPr>
          <p:nvPr>
            <p:ph type="body" idx="1"/>
          </p:nvPr>
        </p:nvSpPr>
        <p:spPr/>
        <p:txBody>
          <a:bodyPr/>
          <a:lstStyle/>
          <a:p>
            <a:pPr>
              <a:lnSpc>
                <a:spcPct val="107000"/>
              </a:lnSpc>
            </a:pPr>
            <a:r>
              <a:rPr lang="en-GB" dirty="0"/>
              <a:t>Timetable for activity 1.</a:t>
            </a:r>
          </a:p>
          <a:p>
            <a:endParaRPr lang="en-GB" dirty="0"/>
          </a:p>
          <a:p>
            <a:r>
              <a:rPr lang="en-GB" dirty="0"/>
              <a:t>The highlighted Tuesday links to the real pictures of Chantelle's day on the following slide.</a:t>
            </a:r>
          </a:p>
        </p:txBody>
      </p:sp>
      <p:sp>
        <p:nvSpPr>
          <p:cNvPr id="4" name="Slide Number Placeholder 3">
            <a:extLst>
              <a:ext uri="{FF2B5EF4-FFF2-40B4-BE49-F238E27FC236}">
                <a16:creationId xmlns:a16="http://schemas.microsoft.com/office/drawing/2014/main" id="{582A5ADA-13D4-3379-97D2-3FC218FB9942}"/>
              </a:ext>
            </a:extLst>
          </p:cNvPr>
          <p:cNvSpPr>
            <a:spLocks noGrp="1"/>
          </p:cNvSpPr>
          <p:nvPr>
            <p:ph type="sldNum" sz="quarter" idx="5"/>
          </p:nvPr>
        </p:nvSpPr>
        <p:spPr/>
        <p:txBody>
          <a:bodyPr/>
          <a:lstStyle/>
          <a:p>
            <a:fld id="{9F1A4535-8E87-4525-9555-E643CF5367D9}" type="slidenum">
              <a:rPr lang="en-GB" smtClean="0"/>
              <a:t>14</a:t>
            </a:fld>
            <a:endParaRPr lang="en-GB"/>
          </a:p>
        </p:txBody>
      </p:sp>
    </p:spTree>
    <p:extLst>
      <p:ext uri="{BB962C8B-B14F-4D97-AF65-F5344CB8AC3E}">
        <p14:creationId xmlns:p14="http://schemas.microsoft.com/office/powerpoint/2010/main" val="2743237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Chantelle's Tuesday as a biology student. Ask pupils to think if this is what they thought her day would look like. Is it similar or different to their own day at school?</a:t>
            </a:r>
          </a:p>
        </p:txBody>
      </p:sp>
      <p:sp>
        <p:nvSpPr>
          <p:cNvPr id="4" name="Slide Number Placeholder 3"/>
          <p:cNvSpPr>
            <a:spLocks noGrp="1"/>
          </p:cNvSpPr>
          <p:nvPr>
            <p:ph type="sldNum" sz="quarter" idx="5"/>
          </p:nvPr>
        </p:nvSpPr>
        <p:spPr/>
        <p:txBody>
          <a:bodyPr/>
          <a:lstStyle/>
          <a:p>
            <a:fld id="{9F1A4535-8E87-4525-9555-E643CF5367D9}" type="slidenum">
              <a:rPr lang="en-GB" smtClean="0"/>
              <a:t>15</a:t>
            </a:fld>
            <a:endParaRPr lang="en-GB"/>
          </a:p>
        </p:txBody>
      </p:sp>
    </p:spTree>
    <p:extLst>
      <p:ext uri="{BB962C8B-B14F-4D97-AF65-F5344CB8AC3E}">
        <p14:creationId xmlns:p14="http://schemas.microsoft.com/office/powerpoint/2010/main" val="1340061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is one slide of a collection (produced by the HWU wellbeing team with Oriam) that lecturers are encouraged to use to give uni students a short brain break. We thought they were great to include in our resources too!</a:t>
            </a:r>
          </a:p>
          <a:p>
            <a:endParaRPr lang="en-GB" dirty="0"/>
          </a:p>
        </p:txBody>
      </p:sp>
      <p:sp>
        <p:nvSpPr>
          <p:cNvPr id="4" name="Slide Number Placeholder 3"/>
          <p:cNvSpPr>
            <a:spLocks noGrp="1"/>
          </p:cNvSpPr>
          <p:nvPr>
            <p:ph type="sldNum" sz="quarter" idx="5"/>
          </p:nvPr>
        </p:nvSpPr>
        <p:spPr/>
        <p:txBody>
          <a:bodyPr/>
          <a:lstStyle/>
          <a:p>
            <a:fld id="{9F1A4535-8E87-4525-9555-E643CF5367D9}" type="slidenum">
              <a:rPr lang="en-GB" smtClean="0"/>
              <a:t>16</a:t>
            </a:fld>
            <a:endParaRPr lang="en-GB"/>
          </a:p>
        </p:txBody>
      </p:sp>
    </p:spTree>
    <p:extLst>
      <p:ext uri="{BB962C8B-B14F-4D97-AF65-F5344CB8AC3E}">
        <p14:creationId xmlns:p14="http://schemas.microsoft.com/office/powerpoint/2010/main" val="18012737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Ask pupils to suggest who else goes to their school, other than students. Discuss the similarities to university.</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effectLst/>
                <a:latin typeface="Univers" panose="020B0503020202020204" pitchFamily="34" charset="0"/>
                <a:ea typeface="Univers" panose="020B0503020202020204" pitchFamily="34" charset="0"/>
                <a:cs typeface="Arial" panose="020B0604020202020204" pitchFamily="34" charset="0"/>
              </a:rPr>
              <a:t>Images of receptionist, cook, librarian, cleaners, academic (teaching), academic (researching).</a:t>
            </a:r>
            <a:r>
              <a:rPr lang="en-GB" sz="1200" dirty="0">
                <a:effectLst/>
                <a:latin typeface="Arial" panose="020B0604020202020204" pitchFamily="34" charset="0"/>
                <a:ea typeface="Univers" panose="020B0503020202020204"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r>
              <a:rPr lang="en-GB" sz="1200" dirty="0"/>
              <a:t>Heriot-Watt University has around 27,000 students, but we also employ over 2,500 staff members – there are LOADS of people at university.</a:t>
            </a:r>
          </a:p>
          <a:p>
            <a:endParaRPr lang="en-GB" sz="1200" dirty="0"/>
          </a:p>
          <a:p>
            <a:r>
              <a:rPr lang="en-GB" sz="1200" dirty="0"/>
              <a:t>Some of these are people who work in admin, cleaning, gardening, wellbeing, librarians… all very important to keep the university running!</a:t>
            </a:r>
          </a:p>
          <a:p>
            <a:endParaRPr lang="en-GB" sz="1200" dirty="0"/>
          </a:p>
          <a:p>
            <a:r>
              <a:rPr lang="en-GB" sz="1200" dirty="0"/>
              <a:t>There are also hundreds of </a:t>
            </a:r>
            <a:r>
              <a:rPr lang="en-GB" sz="1200" b="1" dirty="0"/>
              <a:t>academics</a:t>
            </a:r>
            <a:r>
              <a:rPr lang="en-GB" sz="1200" dirty="0"/>
              <a:t> – people who are experts in their subject who teach students as well as experiment and research. Academics work on problems no one has answers to yet.</a:t>
            </a:r>
          </a:p>
          <a:p>
            <a:pPr>
              <a:lnSpc>
                <a:spcPct val="107000"/>
              </a:lnSpc>
            </a:pPr>
            <a:endParaRPr lang="en-GB" sz="1800" kern="100" dirty="0">
              <a:effectLst/>
              <a:latin typeface="Arial" panose="020B0604020202020204" pitchFamily="34" charset="0"/>
              <a:ea typeface="Univers" panose="020B0503020202020204" pitchFamily="34" charset="0"/>
            </a:endParaRPr>
          </a:p>
          <a:p>
            <a:endParaRPr lang="en-GB" dirty="0"/>
          </a:p>
        </p:txBody>
      </p:sp>
      <p:sp>
        <p:nvSpPr>
          <p:cNvPr id="4" name="Slide Number Placeholder 3"/>
          <p:cNvSpPr>
            <a:spLocks noGrp="1"/>
          </p:cNvSpPr>
          <p:nvPr>
            <p:ph type="sldNum" sz="quarter" idx="5"/>
          </p:nvPr>
        </p:nvSpPr>
        <p:spPr/>
        <p:txBody>
          <a:bodyPr/>
          <a:lstStyle/>
          <a:p>
            <a:fld id="{9F1A4535-8E87-4525-9555-E643CF5367D9}" type="slidenum">
              <a:rPr lang="en-GB" smtClean="0"/>
              <a:t>17</a:t>
            </a:fld>
            <a:endParaRPr lang="en-GB"/>
          </a:p>
        </p:txBody>
      </p:sp>
    </p:spTree>
    <p:extLst>
      <p:ext uri="{BB962C8B-B14F-4D97-AF65-F5344CB8AC3E}">
        <p14:creationId xmlns:p14="http://schemas.microsoft.com/office/powerpoint/2010/main" val="12044697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F8EE31-A20E-630D-0DBC-D5763E82D7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E6F9F3-05D1-68F3-83B6-79CDC9474B4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EAF805-B6C0-612C-7733-01639992F8A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Summary of what an academic is – the job can look very different depending on what subject and what other roles an academic decides to do in the university.</a:t>
            </a:r>
          </a:p>
          <a:p>
            <a:endParaRPr lang="en-GB" dirty="0"/>
          </a:p>
        </p:txBody>
      </p:sp>
      <p:sp>
        <p:nvSpPr>
          <p:cNvPr id="4" name="Slide Number Placeholder 3">
            <a:extLst>
              <a:ext uri="{FF2B5EF4-FFF2-40B4-BE49-F238E27FC236}">
                <a16:creationId xmlns:a16="http://schemas.microsoft.com/office/drawing/2014/main" id="{3EBECF9D-4214-A88F-F10B-796BA9DC8255}"/>
              </a:ext>
            </a:extLst>
          </p:cNvPr>
          <p:cNvSpPr>
            <a:spLocks noGrp="1"/>
          </p:cNvSpPr>
          <p:nvPr>
            <p:ph type="sldNum" sz="quarter" idx="5"/>
          </p:nvPr>
        </p:nvSpPr>
        <p:spPr/>
        <p:txBody>
          <a:bodyPr/>
          <a:lstStyle/>
          <a:p>
            <a:fld id="{9F1A4535-8E87-4525-9555-E643CF5367D9}" type="slidenum">
              <a:rPr lang="en-GB" smtClean="0"/>
              <a:t>18</a:t>
            </a:fld>
            <a:endParaRPr lang="en-GB"/>
          </a:p>
        </p:txBody>
      </p:sp>
    </p:spTree>
    <p:extLst>
      <p:ext uri="{BB962C8B-B14F-4D97-AF65-F5344CB8AC3E}">
        <p14:creationId xmlns:p14="http://schemas.microsoft.com/office/powerpoint/2010/main" val="16651557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3FF865-79C1-5B75-6626-B9AD7D7058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F730BDA-42FC-75F6-6122-82E80F1C40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EF996D-ED99-B597-3275-46FB3B5A9741}"/>
              </a:ext>
            </a:extLst>
          </p:cNvPr>
          <p:cNvSpPr>
            <a:spLocks noGrp="1"/>
          </p:cNvSpPr>
          <p:nvPr>
            <p:ph type="body" idx="1"/>
          </p:nvPr>
        </p:nvSpPr>
        <p:spPr/>
        <p:txBody>
          <a:bodyPr/>
          <a:lstStyle/>
          <a:p>
            <a:r>
              <a:rPr lang="en-GB" sz="1200" u="sng" kern="1200" dirty="0">
                <a:solidFill>
                  <a:schemeClr val="tx1"/>
                </a:solidFill>
                <a:effectLst/>
                <a:latin typeface="+mn-lt"/>
                <a:ea typeface="+mn-ea"/>
                <a:cs typeface="+mn-cs"/>
                <a:hlinkClick r:id="rId3"/>
              </a:rPr>
              <a:t>https://</a:t>
            </a:r>
            <a:r>
              <a:rPr lang="en-GB" sz="1200" u="sng" kern="1200" dirty="0" err="1">
                <a:solidFill>
                  <a:schemeClr val="tx1"/>
                </a:solidFill>
                <a:effectLst/>
                <a:latin typeface="+mn-lt"/>
                <a:ea typeface="+mn-ea"/>
                <a:cs typeface="+mn-cs"/>
                <a:hlinkClick r:id="rId3"/>
              </a:rPr>
              <a:t>www.youtube.com</a:t>
            </a:r>
            <a:r>
              <a:rPr lang="en-GB" sz="1200" u="sng" kern="1200" dirty="0">
                <a:solidFill>
                  <a:schemeClr val="tx1"/>
                </a:solidFill>
                <a:effectLst/>
                <a:latin typeface="+mn-lt"/>
                <a:ea typeface="+mn-ea"/>
                <a:cs typeface="+mn-cs"/>
                <a:hlinkClick r:id="rId3"/>
              </a:rPr>
              <a:t>/</a:t>
            </a:r>
            <a:r>
              <a:rPr lang="en-GB" sz="1200" u="sng" kern="1200" dirty="0" err="1">
                <a:solidFill>
                  <a:schemeClr val="tx1"/>
                </a:solidFill>
                <a:effectLst/>
                <a:latin typeface="+mn-lt"/>
                <a:ea typeface="+mn-ea"/>
                <a:cs typeface="+mn-cs"/>
                <a:hlinkClick r:id="rId3"/>
              </a:rPr>
              <a:t>watch?v</a:t>
            </a:r>
            <a:r>
              <a:rPr lang="en-GB" sz="1200" u="sng" kern="1200" dirty="0">
                <a:solidFill>
                  <a:schemeClr val="tx1"/>
                </a:solidFill>
                <a:effectLst/>
                <a:latin typeface="+mn-lt"/>
                <a:ea typeface="+mn-ea"/>
                <a:cs typeface="+mn-cs"/>
                <a:hlinkClick r:id="rId3"/>
              </a:rPr>
              <a:t>=-</a:t>
            </a:r>
            <a:r>
              <a:rPr lang="en-GB" sz="1200" u="sng" kern="1200" dirty="0" err="1">
                <a:solidFill>
                  <a:schemeClr val="tx1"/>
                </a:solidFill>
                <a:effectLst/>
                <a:latin typeface="+mn-lt"/>
                <a:ea typeface="+mn-ea"/>
                <a:cs typeface="+mn-cs"/>
                <a:hlinkClick r:id="rId3"/>
              </a:rPr>
              <a:t>bULk048caE</a:t>
            </a:r>
            <a:r>
              <a:rPr lang="en-GB" sz="1200" kern="1200" dirty="0">
                <a:solidFill>
                  <a:schemeClr val="tx1"/>
                </a:solidFill>
                <a:effectLst/>
                <a:latin typeface="+mn-lt"/>
                <a:ea typeface="+mn-ea"/>
                <a:cs typeface="+mn-cs"/>
              </a:rPr>
              <a:t> </a:t>
            </a:r>
            <a:endParaRPr lang="en-GB" dirty="0"/>
          </a:p>
        </p:txBody>
      </p:sp>
      <p:sp>
        <p:nvSpPr>
          <p:cNvPr id="4" name="Slide Number Placeholder 3">
            <a:extLst>
              <a:ext uri="{FF2B5EF4-FFF2-40B4-BE49-F238E27FC236}">
                <a16:creationId xmlns:a16="http://schemas.microsoft.com/office/drawing/2014/main" id="{85F3A7B4-EC36-0415-19DC-478444A5528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1783367-D1EA-4880-8D4D-3B28EAA80283}" type="slidenum">
              <a:rPr kumimoji="0" lang="en-GB"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84762788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1776E7-7F3C-56F6-C105-81EA80CF87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21DF0EF-A7A5-329C-2E5E-83C52365F3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DACC4C-1519-8EFF-DCB7-53AE38CE87B2}"/>
              </a:ext>
            </a:extLst>
          </p:cNvPr>
          <p:cNvSpPr>
            <a:spLocks noGrp="1"/>
          </p:cNvSpPr>
          <p:nvPr>
            <p:ph type="body" idx="1"/>
          </p:nvPr>
        </p:nvSpPr>
        <p:spPr/>
        <p:txBody>
          <a:bodyPr/>
          <a:lstStyle/>
          <a:p>
            <a:r>
              <a:rPr lang="en-GB" b="1" dirty="0"/>
              <a:t>Activity 2: </a:t>
            </a:r>
            <a:r>
              <a:rPr lang="en-GB" b="0" dirty="0"/>
              <a:t>Short maths puzzle. Could be done by folding scrap paper to make the grid and using different colours for each solution pupils can find. </a:t>
            </a:r>
            <a:r>
              <a:rPr lang="en-GB" dirty="0"/>
              <a:t>There are many many ways to solve this puzzle, ask pupils to compare with their neighbours/table to find as many different lines as possible. An extension could be to use an </a:t>
            </a:r>
            <a:r>
              <a:rPr lang="en-GB" dirty="0" err="1"/>
              <a:t>8X8</a:t>
            </a:r>
            <a:r>
              <a:rPr lang="en-GB" dirty="0"/>
              <a:t> grid. </a:t>
            </a:r>
          </a:p>
          <a:p>
            <a:endParaRPr lang="en-GB" dirty="0"/>
          </a:p>
          <a:p>
            <a:r>
              <a:rPr lang="en-GB" dirty="0"/>
              <a:t>Approx. 5 minutes</a:t>
            </a:r>
          </a:p>
        </p:txBody>
      </p:sp>
      <p:sp>
        <p:nvSpPr>
          <p:cNvPr id="4" name="Slide Number Placeholder 3">
            <a:extLst>
              <a:ext uri="{FF2B5EF4-FFF2-40B4-BE49-F238E27FC236}">
                <a16:creationId xmlns:a16="http://schemas.microsoft.com/office/drawing/2014/main" id="{98481B5B-4923-C5E5-04FA-36675CC709C3}"/>
              </a:ext>
            </a:extLst>
          </p:cNvPr>
          <p:cNvSpPr>
            <a:spLocks noGrp="1"/>
          </p:cNvSpPr>
          <p:nvPr>
            <p:ph type="sldNum" sz="quarter" idx="5"/>
          </p:nvPr>
        </p:nvSpPr>
        <p:spPr/>
        <p:txBody>
          <a:bodyPr/>
          <a:lstStyle/>
          <a:p>
            <a:fld id="{9F1A4535-8E87-4525-9555-E643CF5367D9}" type="slidenum">
              <a:rPr lang="en-GB" smtClean="0"/>
              <a:t>20</a:t>
            </a:fld>
            <a:endParaRPr lang="en-GB"/>
          </a:p>
        </p:txBody>
      </p:sp>
    </p:spTree>
    <p:extLst>
      <p:ext uri="{BB962C8B-B14F-4D97-AF65-F5344CB8AC3E}">
        <p14:creationId xmlns:p14="http://schemas.microsoft.com/office/powerpoint/2010/main" val="83193052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881F9-FD48-3A8F-96EF-B93BE96D27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03C6F-8015-E869-A233-2C50AA82BF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AE6577-FAD2-BBD6-5BA7-2D5C3C2A8B1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In 1891, David Hilbert enjoyed working on the same puzzle. He’d read about others solutions and thought he’d have a go to improve on the result.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German translation: “I love a good puzzle!”, colourised image of David Hilbert and the university of Königsberg both dated ~late </a:t>
            </a:r>
            <a:r>
              <a:rPr lang="en-GB" sz="1200" dirty="0" err="1"/>
              <a:t>1800’s</a:t>
            </a:r>
            <a:r>
              <a:rPr lang="en-GB" sz="1200" dirty="0"/>
              <a:t> early </a:t>
            </a:r>
            <a:r>
              <a:rPr lang="en-GB" sz="1200" dirty="0" err="1"/>
              <a:t>1900’s</a:t>
            </a:r>
            <a:r>
              <a:rPr lang="en-GB" sz="1200" dirty="0"/>
              <a:t>. </a:t>
            </a:r>
          </a:p>
          <a:p>
            <a:endParaRPr lang="en-GB" dirty="0"/>
          </a:p>
        </p:txBody>
      </p:sp>
      <p:sp>
        <p:nvSpPr>
          <p:cNvPr id="4" name="Slide Number Placeholder 3">
            <a:extLst>
              <a:ext uri="{FF2B5EF4-FFF2-40B4-BE49-F238E27FC236}">
                <a16:creationId xmlns:a16="http://schemas.microsoft.com/office/drawing/2014/main" id="{F102C049-7614-E7C7-9601-755CD33D6421}"/>
              </a:ext>
            </a:extLst>
          </p:cNvPr>
          <p:cNvSpPr>
            <a:spLocks noGrp="1"/>
          </p:cNvSpPr>
          <p:nvPr>
            <p:ph type="sldNum" sz="quarter" idx="5"/>
          </p:nvPr>
        </p:nvSpPr>
        <p:spPr/>
        <p:txBody>
          <a:bodyPr/>
          <a:lstStyle/>
          <a:p>
            <a:fld id="{9F1A4535-8E87-4525-9555-E643CF5367D9}" type="slidenum">
              <a:rPr lang="en-GB" smtClean="0"/>
              <a:t>21</a:t>
            </a:fld>
            <a:endParaRPr lang="en-GB"/>
          </a:p>
        </p:txBody>
      </p:sp>
    </p:spTree>
    <p:extLst>
      <p:ext uri="{BB962C8B-B14F-4D97-AF65-F5344CB8AC3E}">
        <p14:creationId xmlns:p14="http://schemas.microsoft.com/office/powerpoint/2010/main" val="260836984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8881F9-FD48-3A8F-96EF-B93BE96D27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4703C6F-8015-E869-A233-2C50AA82BF0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2AE6577-FAD2-BBD6-5BA7-2D5C3C2A8B1B}"/>
              </a:ext>
            </a:extLst>
          </p:cNvPr>
          <p:cNvSpPr>
            <a:spLocks noGrp="1"/>
          </p:cNvSpPr>
          <p:nvPr>
            <p:ph type="body" idx="1"/>
          </p:nvPr>
        </p:nvSpPr>
        <p:spPr/>
        <p:txBody>
          <a:bodyPr/>
          <a:lstStyle/>
          <a:p>
            <a:r>
              <a:rPr lang="en-GB" dirty="0"/>
              <a:t>In David Hilbert’s time: electric streetlights were fairly recent (1878), most people would not have a telephone in their homes, this was around the invention of the gramophone that would allow people to listen to recorded music at home (rather than visiting the dance halls).</a:t>
            </a:r>
          </a:p>
          <a:p>
            <a:endParaRPr lang="en-GB" dirty="0"/>
          </a:p>
          <a:p>
            <a:r>
              <a:rPr lang="en-GB" dirty="0"/>
              <a:t>It would not be possible for him to consider that his solution to a maths puzzle would solve the modern problem of “how do we send memes to our friends?”.</a:t>
            </a:r>
          </a:p>
          <a:p>
            <a:endParaRPr lang="en-GB" dirty="0"/>
          </a:p>
          <a:p>
            <a:r>
              <a:rPr lang="en-GB" dirty="0"/>
              <a:t>German translation: “That’s wonderful/amazing!”</a:t>
            </a:r>
          </a:p>
        </p:txBody>
      </p:sp>
      <p:sp>
        <p:nvSpPr>
          <p:cNvPr id="4" name="Slide Number Placeholder 3">
            <a:extLst>
              <a:ext uri="{FF2B5EF4-FFF2-40B4-BE49-F238E27FC236}">
                <a16:creationId xmlns:a16="http://schemas.microsoft.com/office/drawing/2014/main" id="{F102C049-7614-E7C7-9601-755CD33D6421}"/>
              </a:ext>
            </a:extLst>
          </p:cNvPr>
          <p:cNvSpPr>
            <a:spLocks noGrp="1"/>
          </p:cNvSpPr>
          <p:nvPr>
            <p:ph type="sldNum" sz="quarter" idx="5"/>
          </p:nvPr>
        </p:nvSpPr>
        <p:spPr/>
        <p:txBody>
          <a:bodyPr/>
          <a:lstStyle/>
          <a:p>
            <a:fld id="{9F1A4535-8E87-4525-9555-E643CF5367D9}" type="slidenum">
              <a:rPr lang="en-GB" smtClean="0"/>
              <a:t>22</a:t>
            </a:fld>
            <a:endParaRPr lang="en-GB"/>
          </a:p>
        </p:txBody>
      </p:sp>
    </p:spTree>
    <p:extLst>
      <p:ext uri="{BB962C8B-B14F-4D97-AF65-F5344CB8AC3E}">
        <p14:creationId xmlns:p14="http://schemas.microsoft.com/office/powerpoint/2010/main" val="26275852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764F2C-00D1-4CAC-CA50-F08F9F3ED8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B6FF09-9B41-D463-53F0-2C4B470B0BA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0D182E-7ABB-23EA-1DF2-110C2EB5B4D2}"/>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51013A-DBC7-20E6-48A6-9DA7E85580B1}"/>
              </a:ext>
            </a:extLst>
          </p:cNvPr>
          <p:cNvSpPr>
            <a:spLocks noGrp="1"/>
          </p:cNvSpPr>
          <p:nvPr>
            <p:ph type="sldNum" sz="quarter" idx="5"/>
          </p:nvPr>
        </p:nvSpPr>
        <p:spPr/>
        <p:txBody>
          <a:bodyPr/>
          <a:lstStyle/>
          <a:p>
            <a:fld id="{9F1A4535-8E87-4525-9555-E643CF5367D9}" type="slidenum">
              <a:rPr lang="en-GB" smtClean="0"/>
              <a:t>23</a:t>
            </a:fld>
            <a:endParaRPr lang="en-GB"/>
          </a:p>
        </p:txBody>
      </p:sp>
    </p:spTree>
    <p:extLst>
      <p:ext uri="{BB962C8B-B14F-4D97-AF65-F5344CB8AC3E}">
        <p14:creationId xmlns:p14="http://schemas.microsoft.com/office/powerpoint/2010/main" val="30530350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180ABE-4C21-D80E-F8B0-436917F727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25282C-D29C-E3AD-7021-4B1F2E660CA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417102-1F95-BA47-F452-099F97C7EB4A}"/>
              </a:ext>
            </a:extLst>
          </p:cNvPr>
          <p:cNvSpPr>
            <a:spLocks noGrp="1"/>
          </p:cNvSpPr>
          <p:nvPr>
            <p:ph type="body" idx="1"/>
          </p:nvPr>
        </p:nvSpPr>
        <p:spPr/>
        <p:txBody>
          <a:bodyPr/>
          <a:lstStyle/>
          <a:p>
            <a:r>
              <a:rPr lang="en-GB" dirty="0"/>
              <a:t>Option: discuss a different topical science example (e.g. from Newsround, linking to topic or local news).</a:t>
            </a:r>
          </a:p>
          <a:p>
            <a:r>
              <a:rPr lang="en-GB" dirty="0"/>
              <a:t>https://</a:t>
            </a:r>
            <a:r>
              <a:rPr lang="en-GB" dirty="0" err="1"/>
              <a:t>www.bbc.co.uk</a:t>
            </a:r>
            <a:r>
              <a:rPr lang="en-GB" dirty="0"/>
              <a:t>/</a:t>
            </a:r>
            <a:r>
              <a:rPr lang="en-GB" dirty="0" err="1"/>
              <a:t>cbbc</a:t>
            </a:r>
            <a:r>
              <a:rPr lang="en-GB" dirty="0"/>
              <a:t>/curations/science-on-</a:t>
            </a:r>
            <a:r>
              <a:rPr lang="en-GB" dirty="0" err="1"/>
              <a:t>cbbc</a:t>
            </a:r>
            <a:r>
              <a:rPr lang="en-GB" dirty="0"/>
              <a:t>.</a:t>
            </a:r>
          </a:p>
          <a:p>
            <a:endParaRPr lang="en-GB" dirty="0"/>
          </a:p>
          <a:p>
            <a:r>
              <a:rPr lang="en-GB" dirty="0"/>
              <a:t>STEM ambassadors or other members of the school community might be able to speak about their work in science and technology too.</a:t>
            </a:r>
          </a:p>
          <a:p>
            <a:endParaRPr lang="en-GB" dirty="0"/>
          </a:p>
        </p:txBody>
      </p:sp>
      <p:sp>
        <p:nvSpPr>
          <p:cNvPr id="4" name="Slide Number Placeholder 3">
            <a:extLst>
              <a:ext uri="{FF2B5EF4-FFF2-40B4-BE49-F238E27FC236}">
                <a16:creationId xmlns:a16="http://schemas.microsoft.com/office/drawing/2014/main" id="{A4455E4F-166F-139D-99CA-305272C45016}"/>
              </a:ext>
            </a:extLst>
          </p:cNvPr>
          <p:cNvSpPr>
            <a:spLocks noGrp="1"/>
          </p:cNvSpPr>
          <p:nvPr>
            <p:ph type="sldNum" sz="quarter" idx="5"/>
          </p:nvPr>
        </p:nvSpPr>
        <p:spPr/>
        <p:txBody>
          <a:bodyPr/>
          <a:lstStyle/>
          <a:p>
            <a:fld id="{9F1A4535-8E87-4525-9555-E643CF5367D9}" type="slidenum">
              <a:rPr lang="en-GB" smtClean="0"/>
              <a:t>24</a:t>
            </a:fld>
            <a:endParaRPr lang="en-GB"/>
          </a:p>
        </p:txBody>
      </p:sp>
    </p:spTree>
    <p:extLst>
      <p:ext uri="{BB962C8B-B14F-4D97-AF65-F5344CB8AC3E}">
        <p14:creationId xmlns:p14="http://schemas.microsoft.com/office/powerpoint/2010/main" val="252595805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2265D8-64EB-498A-75CE-203E94C1A9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642E5F-B571-F83B-214F-EA1EFEADD8A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14213F0-82FB-951C-03E2-258957F9FE3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This is included just as one example of cutting-edge work at Heriot-Watt. If pupils have follow-up questions about the lab, please send them on, we’d be happy to talk more about it when we visit.</a:t>
            </a:r>
          </a:p>
          <a:p>
            <a:endParaRPr lang="en-GB" dirty="0"/>
          </a:p>
          <a:p>
            <a:r>
              <a:rPr lang="en-GB" dirty="0"/>
              <a:t>Nanofabrication: nano = microscopic size, fabrication = making. </a:t>
            </a:r>
          </a:p>
          <a:p>
            <a:r>
              <a:rPr lang="en-GB" dirty="0"/>
              <a:t>This lab makes super super small things and uses a variety of very specific machines to do this. It’s a funny yellow as the machines are sensitive to light.</a:t>
            </a:r>
          </a:p>
          <a:p>
            <a:endParaRPr lang="en-GB" dirty="0"/>
          </a:p>
        </p:txBody>
      </p:sp>
      <p:sp>
        <p:nvSpPr>
          <p:cNvPr id="4" name="Slide Number Placeholder 3">
            <a:extLst>
              <a:ext uri="{FF2B5EF4-FFF2-40B4-BE49-F238E27FC236}">
                <a16:creationId xmlns:a16="http://schemas.microsoft.com/office/drawing/2014/main" id="{8F686079-1D2B-85B3-1AB4-6BDB70B48EAB}"/>
              </a:ext>
            </a:extLst>
          </p:cNvPr>
          <p:cNvSpPr>
            <a:spLocks noGrp="1"/>
          </p:cNvSpPr>
          <p:nvPr>
            <p:ph type="sldNum" sz="quarter" idx="5"/>
          </p:nvPr>
        </p:nvSpPr>
        <p:spPr/>
        <p:txBody>
          <a:bodyPr/>
          <a:lstStyle/>
          <a:p>
            <a:fld id="{9F1A4535-8E87-4525-9555-E643CF5367D9}" type="slidenum">
              <a:rPr lang="en-GB" smtClean="0"/>
              <a:t>25</a:t>
            </a:fld>
            <a:endParaRPr lang="en-GB"/>
          </a:p>
        </p:txBody>
      </p:sp>
    </p:spTree>
    <p:extLst>
      <p:ext uri="{BB962C8B-B14F-4D97-AF65-F5344CB8AC3E}">
        <p14:creationId xmlns:p14="http://schemas.microsoft.com/office/powerpoint/2010/main" val="243158058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F1A4535-8E87-4525-9555-E643CF5367D9}" type="slidenum">
              <a:rPr lang="en-GB" smtClean="0"/>
              <a:t>26</a:t>
            </a:fld>
            <a:endParaRPr lang="en-GB"/>
          </a:p>
        </p:txBody>
      </p:sp>
    </p:spTree>
    <p:extLst>
      <p:ext uri="{BB962C8B-B14F-4D97-AF65-F5344CB8AC3E}">
        <p14:creationId xmlns:p14="http://schemas.microsoft.com/office/powerpoint/2010/main" val="2498342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4F18C7-4DC7-A72C-EAFE-15D7B107F8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B22EF0-D2AD-B410-6E7A-E3C1DA22CDB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0E822D-FC0E-3C32-9FEC-12EC01403BDC}"/>
              </a:ext>
            </a:extLst>
          </p:cNvPr>
          <p:cNvSpPr>
            <a:spLocks noGrp="1"/>
          </p:cNvSpPr>
          <p:nvPr>
            <p:ph type="body" idx="1"/>
          </p:nvPr>
        </p:nvSpPr>
        <p:spPr/>
        <p:txBody>
          <a:bodyPr/>
          <a:lstStyle/>
          <a:p>
            <a:r>
              <a:rPr lang="en-GB" b="1" dirty="0"/>
              <a:t>Activity 3: </a:t>
            </a:r>
            <a:r>
              <a:rPr lang="en-GB" dirty="0"/>
              <a:t>Ask pupils to try to imagine what this research could be used for in the future.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kern="100" dirty="0">
                <a:effectLst/>
                <a:latin typeface="Univers" panose="020B0503020202020204" pitchFamily="34" charset="0"/>
                <a:ea typeface="Aptos" panose="020B0004020202020204" pitchFamily="34" charset="0"/>
              </a:rPr>
              <a:t>Abstract ideas are welcome, but pupils should be encouraged to present a reasoned argument based on evidence – such as highlighting a link from their idea to the underlying science/topic of research. E.g. nanofabrication might lead to tiny tiny robots that can go inside someone to kill a virus (unlikely, but it wouldn’t it be cool!)</a:t>
            </a:r>
            <a:endParaRPr lang="en-GB" sz="1200" kern="100" dirty="0">
              <a:effectLst/>
              <a:latin typeface="Arial" panose="020B0604020202020204" pitchFamily="34" charset="0"/>
              <a:ea typeface="Aptos" panose="020B0004020202020204" pitchFamily="34" charset="0"/>
            </a:endParaRPr>
          </a:p>
          <a:p>
            <a:endParaRPr lang="en-GB" dirty="0"/>
          </a:p>
          <a:p>
            <a:r>
              <a:rPr lang="en-GB" dirty="0"/>
              <a:t>Work individually, pairs, groups or full class discussion as preferred.</a:t>
            </a:r>
          </a:p>
          <a:p>
            <a:r>
              <a:rPr lang="en-GB" b="1" dirty="0"/>
              <a:t>Note: change prompt questions as appropriate if the class have explored other research.</a:t>
            </a:r>
          </a:p>
          <a:p>
            <a:endParaRPr lang="en-GB" dirty="0"/>
          </a:p>
        </p:txBody>
      </p:sp>
      <p:sp>
        <p:nvSpPr>
          <p:cNvPr id="4" name="Slide Number Placeholder 3">
            <a:extLst>
              <a:ext uri="{FF2B5EF4-FFF2-40B4-BE49-F238E27FC236}">
                <a16:creationId xmlns:a16="http://schemas.microsoft.com/office/drawing/2014/main" id="{84F3E3C8-C19C-74C5-809B-76EA122E0412}"/>
              </a:ext>
            </a:extLst>
          </p:cNvPr>
          <p:cNvSpPr>
            <a:spLocks noGrp="1"/>
          </p:cNvSpPr>
          <p:nvPr>
            <p:ph type="sldNum" sz="quarter" idx="5"/>
          </p:nvPr>
        </p:nvSpPr>
        <p:spPr/>
        <p:txBody>
          <a:bodyPr/>
          <a:lstStyle/>
          <a:p>
            <a:fld id="{9F1A4535-8E87-4525-9555-E643CF5367D9}" type="slidenum">
              <a:rPr lang="en-GB" smtClean="0"/>
              <a:t>27</a:t>
            </a:fld>
            <a:endParaRPr lang="en-GB"/>
          </a:p>
        </p:txBody>
      </p:sp>
    </p:spTree>
    <p:extLst>
      <p:ext uri="{BB962C8B-B14F-4D97-AF65-F5344CB8AC3E}">
        <p14:creationId xmlns:p14="http://schemas.microsoft.com/office/powerpoint/2010/main" val="3188613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F8FA2B-02BB-B4C6-322E-4AC7FAD7EA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09D2C1-4272-F53E-208C-28E2A3F8F02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897A1DF-759C-7E51-81E4-CB9592AE480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Summary of key learning points.</a:t>
            </a:r>
          </a:p>
          <a:p>
            <a:endParaRPr lang="en-GB" dirty="0"/>
          </a:p>
        </p:txBody>
      </p:sp>
      <p:sp>
        <p:nvSpPr>
          <p:cNvPr id="4" name="Slide Number Placeholder 3">
            <a:extLst>
              <a:ext uri="{FF2B5EF4-FFF2-40B4-BE49-F238E27FC236}">
                <a16:creationId xmlns:a16="http://schemas.microsoft.com/office/drawing/2014/main" id="{A79B3E3C-FE54-31F8-B378-B80ECE28B5DC}"/>
              </a:ext>
            </a:extLst>
          </p:cNvPr>
          <p:cNvSpPr>
            <a:spLocks noGrp="1"/>
          </p:cNvSpPr>
          <p:nvPr>
            <p:ph type="sldNum" sz="quarter" idx="5"/>
          </p:nvPr>
        </p:nvSpPr>
        <p:spPr/>
        <p:txBody>
          <a:bodyPr/>
          <a:lstStyle/>
          <a:p>
            <a:fld id="{9F1A4535-8E87-4525-9555-E643CF5367D9}" type="slidenum">
              <a:rPr lang="en-GB" smtClean="0"/>
              <a:t>28</a:t>
            </a:fld>
            <a:endParaRPr lang="en-GB"/>
          </a:p>
        </p:txBody>
      </p:sp>
    </p:spTree>
    <p:extLst>
      <p:ext uri="{BB962C8B-B14F-4D97-AF65-F5344CB8AC3E}">
        <p14:creationId xmlns:p14="http://schemas.microsoft.com/office/powerpoint/2010/main" val="169433481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E74FB4-71EF-4637-A808-9AC13DC9952E}"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AFA545-3F5C-4387-BA5C-ED7F2D85FAF4}" type="slidenum">
              <a:rPr lang="en-GB" smtClean="0"/>
              <a:t>‹#›</a:t>
            </a:fld>
            <a:endParaRPr lang="en-GB"/>
          </a:p>
        </p:txBody>
      </p:sp>
    </p:spTree>
    <p:extLst>
      <p:ext uri="{BB962C8B-B14F-4D97-AF65-F5344CB8AC3E}">
        <p14:creationId xmlns:p14="http://schemas.microsoft.com/office/powerpoint/2010/main" val="290471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E74FB4-71EF-4637-A808-9AC13DC9952E}"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AFA545-3F5C-4387-BA5C-ED7F2D85FAF4}" type="slidenum">
              <a:rPr lang="en-GB" smtClean="0"/>
              <a:t>‹#›</a:t>
            </a:fld>
            <a:endParaRPr lang="en-GB"/>
          </a:p>
        </p:txBody>
      </p:sp>
    </p:spTree>
    <p:extLst>
      <p:ext uri="{BB962C8B-B14F-4D97-AF65-F5344CB8AC3E}">
        <p14:creationId xmlns:p14="http://schemas.microsoft.com/office/powerpoint/2010/main" val="1615368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E74FB4-71EF-4637-A808-9AC13DC9952E}"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AFA545-3F5C-4387-BA5C-ED7F2D85FAF4}" type="slidenum">
              <a:rPr lang="en-GB" smtClean="0"/>
              <a:t>‹#›</a:t>
            </a:fld>
            <a:endParaRPr lang="en-GB"/>
          </a:p>
        </p:txBody>
      </p:sp>
    </p:spTree>
    <p:extLst>
      <p:ext uri="{BB962C8B-B14F-4D97-AF65-F5344CB8AC3E}">
        <p14:creationId xmlns:p14="http://schemas.microsoft.com/office/powerpoint/2010/main" val="41696492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E74FB4-71EF-4637-A808-9AC13DC9952E}"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AFA545-3F5C-4387-BA5C-ED7F2D85FAF4}" type="slidenum">
              <a:rPr lang="en-GB" smtClean="0"/>
              <a:t>‹#›</a:t>
            </a:fld>
            <a:endParaRPr lang="en-GB"/>
          </a:p>
        </p:txBody>
      </p:sp>
    </p:spTree>
    <p:extLst>
      <p:ext uri="{BB962C8B-B14F-4D97-AF65-F5344CB8AC3E}">
        <p14:creationId xmlns:p14="http://schemas.microsoft.com/office/powerpoint/2010/main" val="28579819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E74FB4-71EF-4637-A808-9AC13DC9952E}" type="datetimeFigureOut">
              <a:rPr lang="en-GB" smtClean="0"/>
              <a:t>22/09/2026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7AFA545-3F5C-4387-BA5C-ED7F2D85FAF4}" type="slidenum">
              <a:rPr lang="en-GB" smtClean="0"/>
              <a:t>‹#›</a:t>
            </a:fld>
            <a:endParaRPr lang="en-GB"/>
          </a:p>
        </p:txBody>
      </p:sp>
    </p:spTree>
    <p:extLst>
      <p:ext uri="{BB962C8B-B14F-4D97-AF65-F5344CB8AC3E}">
        <p14:creationId xmlns:p14="http://schemas.microsoft.com/office/powerpoint/2010/main" val="41229337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E74FB4-71EF-4637-A808-9AC13DC9952E}" type="datetimeFigureOut">
              <a:rPr lang="en-GB" smtClean="0"/>
              <a:t>22/09/2026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7AFA545-3F5C-4387-BA5C-ED7F2D85FAF4}" type="slidenum">
              <a:rPr lang="en-GB" smtClean="0"/>
              <a:t>‹#›</a:t>
            </a:fld>
            <a:endParaRPr lang="en-GB"/>
          </a:p>
        </p:txBody>
      </p:sp>
    </p:spTree>
    <p:extLst>
      <p:ext uri="{BB962C8B-B14F-4D97-AF65-F5344CB8AC3E}">
        <p14:creationId xmlns:p14="http://schemas.microsoft.com/office/powerpoint/2010/main" val="16088779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E74FB4-71EF-4637-A808-9AC13DC9952E}" type="datetimeFigureOut">
              <a:rPr lang="en-GB" smtClean="0"/>
              <a:t>22/09/2026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7AFA545-3F5C-4387-BA5C-ED7F2D85FAF4}" type="slidenum">
              <a:rPr lang="en-GB" smtClean="0"/>
              <a:t>‹#›</a:t>
            </a:fld>
            <a:endParaRPr lang="en-GB"/>
          </a:p>
        </p:txBody>
      </p:sp>
    </p:spTree>
    <p:extLst>
      <p:ext uri="{BB962C8B-B14F-4D97-AF65-F5344CB8AC3E}">
        <p14:creationId xmlns:p14="http://schemas.microsoft.com/office/powerpoint/2010/main" val="2642172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74FB4-71EF-4637-A808-9AC13DC9952E}"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AFA545-3F5C-4387-BA5C-ED7F2D85FAF4}" type="slidenum">
              <a:rPr lang="en-GB" smtClean="0"/>
              <a:t>‹#›</a:t>
            </a:fld>
            <a:endParaRPr lang="en-GB"/>
          </a:p>
        </p:txBody>
      </p:sp>
    </p:spTree>
    <p:extLst>
      <p:ext uri="{BB962C8B-B14F-4D97-AF65-F5344CB8AC3E}">
        <p14:creationId xmlns:p14="http://schemas.microsoft.com/office/powerpoint/2010/main" val="25971247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1E74FB4-71EF-4637-A808-9AC13DC9952E}"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7AFA545-3F5C-4387-BA5C-ED7F2D85FAF4}" type="slidenum">
              <a:rPr lang="en-GB" smtClean="0"/>
              <a:t>‹#›</a:t>
            </a:fld>
            <a:endParaRPr lang="en-GB"/>
          </a:p>
        </p:txBody>
      </p:sp>
    </p:spTree>
    <p:extLst>
      <p:ext uri="{BB962C8B-B14F-4D97-AF65-F5344CB8AC3E}">
        <p14:creationId xmlns:p14="http://schemas.microsoft.com/office/powerpoint/2010/main" val="30320747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E74FB4-71EF-4637-A808-9AC13DC9952E}"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AFA545-3F5C-4387-BA5C-ED7F2D85FAF4}" type="slidenum">
              <a:rPr lang="en-GB" smtClean="0"/>
              <a:t>‹#›</a:t>
            </a:fld>
            <a:endParaRPr lang="en-GB"/>
          </a:p>
        </p:txBody>
      </p:sp>
    </p:spTree>
    <p:extLst>
      <p:ext uri="{BB962C8B-B14F-4D97-AF65-F5344CB8AC3E}">
        <p14:creationId xmlns:p14="http://schemas.microsoft.com/office/powerpoint/2010/main" val="3685416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E74FB4-71EF-4637-A808-9AC13DC9952E}"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7AFA545-3F5C-4387-BA5C-ED7F2D85FAF4}" type="slidenum">
              <a:rPr lang="en-GB" smtClean="0"/>
              <a:t>‹#›</a:t>
            </a:fld>
            <a:endParaRPr lang="en-GB"/>
          </a:p>
        </p:txBody>
      </p:sp>
    </p:spTree>
    <p:extLst>
      <p:ext uri="{BB962C8B-B14F-4D97-AF65-F5344CB8AC3E}">
        <p14:creationId xmlns:p14="http://schemas.microsoft.com/office/powerpoint/2010/main" val="10493994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437632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6878442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0422263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11911788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199773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24734686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95624058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83896701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dirty="0"/>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21307260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8919531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9382340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52F908-8543-1CB7-0875-7940DD09C1E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EEE3FE1-BD85-66F5-56DB-BD81E4626E2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5D442485-6F41-C077-FC8D-E7D50BBF0689}"/>
              </a:ext>
            </a:extLst>
          </p:cNvPr>
          <p:cNvSpPr>
            <a:spLocks noGrp="1"/>
          </p:cNvSpPr>
          <p:nvPr>
            <p:ph type="dt" sz="half" idx="10"/>
          </p:nvPr>
        </p:nvSpPr>
        <p:spPr/>
        <p:txBody>
          <a:bodyPr/>
          <a:lstStyle/>
          <a:p>
            <a:fld id="{91062449-5446-4FA1-973A-E1D0EDF2C544}" type="datetimeFigureOut">
              <a:rPr lang="en-GB" smtClean="0"/>
              <a:t>22/09/2026</a:t>
            </a:fld>
            <a:endParaRPr lang="en-GB"/>
          </a:p>
        </p:txBody>
      </p:sp>
      <p:sp>
        <p:nvSpPr>
          <p:cNvPr id="5" name="Footer Placeholder 4">
            <a:extLst>
              <a:ext uri="{FF2B5EF4-FFF2-40B4-BE49-F238E27FC236}">
                <a16:creationId xmlns:a16="http://schemas.microsoft.com/office/drawing/2014/main" id="{A01A45EE-A76A-6589-4E58-B524CEF99D6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2F024A05-B55B-4A38-46C1-971D80263FC0}"/>
              </a:ext>
            </a:extLst>
          </p:cNvPr>
          <p:cNvSpPr>
            <a:spLocks noGrp="1"/>
          </p:cNvSpPr>
          <p:nvPr>
            <p:ph type="sldNum" sz="quarter" idx="12"/>
          </p:nvPr>
        </p:nvSpPr>
        <p:spPr/>
        <p:txBody>
          <a:bodyPr/>
          <a:lstStyle/>
          <a:p>
            <a:fld id="{6BB63184-66D4-4CD2-A431-211485D36B0C}" type="slidenum">
              <a:rPr lang="en-GB" smtClean="0"/>
              <a:t>‹#›</a:t>
            </a:fld>
            <a:endParaRPr lang="en-GB"/>
          </a:p>
        </p:txBody>
      </p:sp>
    </p:spTree>
    <p:extLst>
      <p:ext uri="{BB962C8B-B14F-4D97-AF65-F5344CB8AC3E}">
        <p14:creationId xmlns:p14="http://schemas.microsoft.com/office/powerpoint/2010/main" val="193781498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68A3B-0C41-5474-C69C-68809B19652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CC96345-2D84-23FB-989F-72AA781FFD3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C193C78-6D1E-6E5C-DBB7-A148E9CB933D}"/>
              </a:ext>
            </a:extLst>
          </p:cNvPr>
          <p:cNvSpPr>
            <a:spLocks noGrp="1"/>
          </p:cNvSpPr>
          <p:nvPr>
            <p:ph type="dt" sz="half" idx="10"/>
          </p:nvPr>
        </p:nvSpPr>
        <p:spPr/>
        <p:txBody>
          <a:bodyPr/>
          <a:lstStyle/>
          <a:p>
            <a:fld id="{91062449-5446-4FA1-973A-E1D0EDF2C544}" type="datetimeFigureOut">
              <a:rPr lang="en-GB" smtClean="0"/>
              <a:t>22/09/2026</a:t>
            </a:fld>
            <a:endParaRPr lang="en-GB"/>
          </a:p>
        </p:txBody>
      </p:sp>
      <p:sp>
        <p:nvSpPr>
          <p:cNvPr id="5" name="Footer Placeholder 4">
            <a:extLst>
              <a:ext uri="{FF2B5EF4-FFF2-40B4-BE49-F238E27FC236}">
                <a16:creationId xmlns:a16="http://schemas.microsoft.com/office/drawing/2014/main" id="{D1F77EE3-726F-27A6-4636-976A71801E45}"/>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E512571-43E4-004E-F6EF-5AD01989316F}"/>
              </a:ext>
            </a:extLst>
          </p:cNvPr>
          <p:cNvSpPr>
            <a:spLocks noGrp="1"/>
          </p:cNvSpPr>
          <p:nvPr>
            <p:ph type="sldNum" sz="quarter" idx="12"/>
          </p:nvPr>
        </p:nvSpPr>
        <p:spPr/>
        <p:txBody>
          <a:bodyPr/>
          <a:lstStyle/>
          <a:p>
            <a:fld id="{6BB63184-66D4-4CD2-A431-211485D36B0C}" type="slidenum">
              <a:rPr lang="en-GB" smtClean="0"/>
              <a:t>‹#›</a:t>
            </a:fld>
            <a:endParaRPr lang="en-GB"/>
          </a:p>
        </p:txBody>
      </p:sp>
    </p:spTree>
    <p:extLst>
      <p:ext uri="{BB962C8B-B14F-4D97-AF65-F5344CB8AC3E}">
        <p14:creationId xmlns:p14="http://schemas.microsoft.com/office/powerpoint/2010/main" val="11092334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C7193C-7018-2687-1BA7-123CDE8FB1E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7B3BD71-9118-684C-1257-A6574DA5D1A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5729879-2906-5779-736B-10EBDC680F83}"/>
              </a:ext>
            </a:extLst>
          </p:cNvPr>
          <p:cNvSpPr>
            <a:spLocks noGrp="1"/>
          </p:cNvSpPr>
          <p:nvPr>
            <p:ph type="dt" sz="half" idx="10"/>
          </p:nvPr>
        </p:nvSpPr>
        <p:spPr/>
        <p:txBody>
          <a:bodyPr/>
          <a:lstStyle/>
          <a:p>
            <a:fld id="{91062449-5446-4FA1-973A-E1D0EDF2C544}" type="datetimeFigureOut">
              <a:rPr lang="en-GB" smtClean="0"/>
              <a:t>22/09/2026</a:t>
            </a:fld>
            <a:endParaRPr lang="en-GB"/>
          </a:p>
        </p:txBody>
      </p:sp>
      <p:sp>
        <p:nvSpPr>
          <p:cNvPr id="5" name="Footer Placeholder 4">
            <a:extLst>
              <a:ext uri="{FF2B5EF4-FFF2-40B4-BE49-F238E27FC236}">
                <a16:creationId xmlns:a16="http://schemas.microsoft.com/office/drawing/2014/main" id="{B6C83759-3ABD-05CA-194D-5D55BEBB3F4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BA24AB4-5773-096C-FC2B-39EE6D6912C9}"/>
              </a:ext>
            </a:extLst>
          </p:cNvPr>
          <p:cNvSpPr>
            <a:spLocks noGrp="1"/>
          </p:cNvSpPr>
          <p:nvPr>
            <p:ph type="sldNum" sz="quarter" idx="12"/>
          </p:nvPr>
        </p:nvSpPr>
        <p:spPr/>
        <p:txBody>
          <a:bodyPr/>
          <a:lstStyle/>
          <a:p>
            <a:fld id="{6BB63184-66D4-4CD2-A431-211485D36B0C}" type="slidenum">
              <a:rPr lang="en-GB" smtClean="0"/>
              <a:t>‹#›</a:t>
            </a:fld>
            <a:endParaRPr lang="en-GB"/>
          </a:p>
        </p:txBody>
      </p:sp>
    </p:spTree>
    <p:extLst>
      <p:ext uri="{BB962C8B-B14F-4D97-AF65-F5344CB8AC3E}">
        <p14:creationId xmlns:p14="http://schemas.microsoft.com/office/powerpoint/2010/main" val="308479317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5F0A8-DF2B-8437-1F85-F9874999203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EC4523B-1C1E-9335-6BDA-92029F125A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D4CDE9D1-582D-E7AA-C541-3A5BEBC4207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CBA3371A-0F4F-5B82-20D3-DBBBA01C14A7}"/>
              </a:ext>
            </a:extLst>
          </p:cNvPr>
          <p:cNvSpPr>
            <a:spLocks noGrp="1"/>
          </p:cNvSpPr>
          <p:nvPr>
            <p:ph type="dt" sz="half" idx="10"/>
          </p:nvPr>
        </p:nvSpPr>
        <p:spPr/>
        <p:txBody>
          <a:bodyPr/>
          <a:lstStyle/>
          <a:p>
            <a:fld id="{91062449-5446-4FA1-973A-E1D0EDF2C544}" type="datetimeFigureOut">
              <a:rPr lang="en-GB" smtClean="0"/>
              <a:t>22/09/2026</a:t>
            </a:fld>
            <a:endParaRPr lang="en-GB"/>
          </a:p>
        </p:txBody>
      </p:sp>
      <p:sp>
        <p:nvSpPr>
          <p:cNvPr id="6" name="Footer Placeholder 5">
            <a:extLst>
              <a:ext uri="{FF2B5EF4-FFF2-40B4-BE49-F238E27FC236}">
                <a16:creationId xmlns:a16="http://schemas.microsoft.com/office/drawing/2014/main" id="{0FFF8A5F-9DDB-4DBE-A1E7-5ED21505F5CF}"/>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A7E866F-0F1B-86A3-B5A6-2523922A8A5B}"/>
              </a:ext>
            </a:extLst>
          </p:cNvPr>
          <p:cNvSpPr>
            <a:spLocks noGrp="1"/>
          </p:cNvSpPr>
          <p:nvPr>
            <p:ph type="sldNum" sz="quarter" idx="12"/>
          </p:nvPr>
        </p:nvSpPr>
        <p:spPr/>
        <p:txBody>
          <a:bodyPr/>
          <a:lstStyle/>
          <a:p>
            <a:fld id="{6BB63184-66D4-4CD2-A431-211485D36B0C}" type="slidenum">
              <a:rPr lang="en-GB" smtClean="0"/>
              <a:t>‹#›</a:t>
            </a:fld>
            <a:endParaRPr lang="en-GB"/>
          </a:p>
        </p:txBody>
      </p:sp>
    </p:spTree>
    <p:extLst>
      <p:ext uri="{BB962C8B-B14F-4D97-AF65-F5344CB8AC3E}">
        <p14:creationId xmlns:p14="http://schemas.microsoft.com/office/powerpoint/2010/main" val="396851231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83E3F-DF36-79FD-FB35-4190CC13BEAB}"/>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58D59B5-8AE3-83B4-EFC2-E0AE2517D1B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EB4664A-31C9-4C62-B3EC-30B85DF74C5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F2FD7F06-6297-E18E-89A8-7F719176461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813D6C7-E294-214B-7963-DBEA58E59D3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4480A980-D28A-3305-FF5E-DF3F9E9DDC6D}"/>
              </a:ext>
            </a:extLst>
          </p:cNvPr>
          <p:cNvSpPr>
            <a:spLocks noGrp="1"/>
          </p:cNvSpPr>
          <p:nvPr>
            <p:ph type="dt" sz="half" idx="10"/>
          </p:nvPr>
        </p:nvSpPr>
        <p:spPr/>
        <p:txBody>
          <a:bodyPr/>
          <a:lstStyle/>
          <a:p>
            <a:fld id="{91062449-5446-4FA1-973A-E1D0EDF2C544}" type="datetimeFigureOut">
              <a:rPr lang="en-GB" smtClean="0"/>
              <a:t>22/09/2026</a:t>
            </a:fld>
            <a:endParaRPr lang="en-GB"/>
          </a:p>
        </p:txBody>
      </p:sp>
      <p:sp>
        <p:nvSpPr>
          <p:cNvPr id="8" name="Footer Placeholder 7">
            <a:extLst>
              <a:ext uri="{FF2B5EF4-FFF2-40B4-BE49-F238E27FC236}">
                <a16:creationId xmlns:a16="http://schemas.microsoft.com/office/drawing/2014/main" id="{FBDA9785-922A-FF21-83F1-EC945E9F519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D8EA3282-D718-4171-53B7-B9EAC96F73D5}"/>
              </a:ext>
            </a:extLst>
          </p:cNvPr>
          <p:cNvSpPr>
            <a:spLocks noGrp="1"/>
          </p:cNvSpPr>
          <p:nvPr>
            <p:ph type="sldNum" sz="quarter" idx="12"/>
          </p:nvPr>
        </p:nvSpPr>
        <p:spPr/>
        <p:txBody>
          <a:bodyPr/>
          <a:lstStyle/>
          <a:p>
            <a:fld id="{6BB63184-66D4-4CD2-A431-211485D36B0C}" type="slidenum">
              <a:rPr lang="en-GB" smtClean="0"/>
              <a:t>‹#›</a:t>
            </a:fld>
            <a:endParaRPr lang="en-GB"/>
          </a:p>
        </p:txBody>
      </p:sp>
    </p:spTree>
    <p:extLst>
      <p:ext uri="{BB962C8B-B14F-4D97-AF65-F5344CB8AC3E}">
        <p14:creationId xmlns:p14="http://schemas.microsoft.com/office/powerpoint/2010/main" val="55464714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B524C9-4871-61EF-16D4-BF4F4B0CC07A}"/>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69014A72-D92C-6133-C19F-66A3371C6DAB}"/>
              </a:ext>
            </a:extLst>
          </p:cNvPr>
          <p:cNvSpPr>
            <a:spLocks noGrp="1"/>
          </p:cNvSpPr>
          <p:nvPr>
            <p:ph type="dt" sz="half" idx="10"/>
          </p:nvPr>
        </p:nvSpPr>
        <p:spPr/>
        <p:txBody>
          <a:bodyPr/>
          <a:lstStyle/>
          <a:p>
            <a:fld id="{91062449-5446-4FA1-973A-E1D0EDF2C544}" type="datetimeFigureOut">
              <a:rPr lang="en-GB" smtClean="0"/>
              <a:t>22/09/2026</a:t>
            </a:fld>
            <a:endParaRPr lang="en-GB"/>
          </a:p>
        </p:txBody>
      </p:sp>
      <p:sp>
        <p:nvSpPr>
          <p:cNvPr id="4" name="Footer Placeholder 3">
            <a:extLst>
              <a:ext uri="{FF2B5EF4-FFF2-40B4-BE49-F238E27FC236}">
                <a16:creationId xmlns:a16="http://schemas.microsoft.com/office/drawing/2014/main" id="{81CB2D1E-3064-1ACA-4255-67244361F794}"/>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48516AB7-78E4-B179-DD3A-58101E495FCF}"/>
              </a:ext>
            </a:extLst>
          </p:cNvPr>
          <p:cNvSpPr>
            <a:spLocks noGrp="1"/>
          </p:cNvSpPr>
          <p:nvPr>
            <p:ph type="sldNum" sz="quarter" idx="12"/>
          </p:nvPr>
        </p:nvSpPr>
        <p:spPr/>
        <p:txBody>
          <a:bodyPr/>
          <a:lstStyle/>
          <a:p>
            <a:fld id="{6BB63184-66D4-4CD2-A431-211485D36B0C}" type="slidenum">
              <a:rPr lang="en-GB" smtClean="0"/>
              <a:t>‹#›</a:t>
            </a:fld>
            <a:endParaRPr lang="en-GB"/>
          </a:p>
        </p:txBody>
      </p:sp>
    </p:spTree>
    <p:extLst>
      <p:ext uri="{BB962C8B-B14F-4D97-AF65-F5344CB8AC3E}">
        <p14:creationId xmlns:p14="http://schemas.microsoft.com/office/powerpoint/2010/main" val="101042906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085DB0-AC32-972F-4F34-1B7F7249E7AC}"/>
              </a:ext>
            </a:extLst>
          </p:cNvPr>
          <p:cNvSpPr>
            <a:spLocks noGrp="1"/>
          </p:cNvSpPr>
          <p:nvPr>
            <p:ph type="dt" sz="half" idx="10"/>
          </p:nvPr>
        </p:nvSpPr>
        <p:spPr/>
        <p:txBody>
          <a:bodyPr/>
          <a:lstStyle/>
          <a:p>
            <a:fld id="{91062449-5446-4FA1-973A-E1D0EDF2C544}" type="datetimeFigureOut">
              <a:rPr lang="en-GB" smtClean="0"/>
              <a:t>22/09/2026</a:t>
            </a:fld>
            <a:endParaRPr lang="en-GB"/>
          </a:p>
        </p:txBody>
      </p:sp>
      <p:sp>
        <p:nvSpPr>
          <p:cNvPr id="3" name="Footer Placeholder 2">
            <a:extLst>
              <a:ext uri="{FF2B5EF4-FFF2-40B4-BE49-F238E27FC236}">
                <a16:creationId xmlns:a16="http://schemas.microsoft.com/office/drawing/2014/main" id="{E1760F2B-DDBC-339D-839B-9A523EFEC145}"/>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2EBB00B-122F-ED3E-74E2-86994870D825}"/>
              </a:ext>
            </a:extLst>
          </p:cNvPr>
          <p:cNvSpPr>
            <a:spLocks noGrp="1"/>
          </p:cNvSpPr>
          <p:nvPr>
            <p:ph type="sldNum" sz="quarter" idx="12"/>
          </p:nvPr>
        </p:nvSpPr>
        <p:spPr/>
        <p:txBody>
          <a:bodyPr/>
          <a:lstStyle/>
          <a:p>
            <a:fld id="{6BB63184-66D4-4CD2-A431-211485D36B0C}" type="slidenum">
              <a:rPr lang="en-GB" smtClean="0"/>
              <a:t>‹#›</a:t>
            </a:fld>
            <a:endParaRPr lang="en-GB"/>
          </a:p>
        </p:txBody>
      </p:sp>
    </p:spTree>
    <p:extLst>
      <p:ext uri="{BB962C8B-B14F-4D97-AF65-F5344CB8AC3E}">
        <p14:creationId xmlns:p14="http://schemas.microsoft.com/office/powerpoint/2010/main" val="8638198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B492E-C451-5502-D27D-947D586BBFB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BF325A6C-2580-A1F3-12C8-9F40A31B265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E2CD587-DC9A-B627-6D17-438D93CEB17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9C2B7F-7A34-381C-4363-3F8B433E5560}"/>
              </a:ext>
            </a:extLst>
          </p:cNvPr>
          <p:cNvSpPr>
            <a:spLocks noGrp="1"/>
          </p:cNvSpPr>
          <p:nvPr>
            <p:ph type="dt" sz="half" idx="10"/>
          </p:nvPr>
        </p:nvSpPr>
        <p:spPr/>
        <p:txBody>
          <a:bodyPr/>
          <a:lstStyle/>
          <a:p>
            <a:fld id="{91062449-5446-4FA1-973A-E1D0EDF2C544}" type="datetimeFigureOut">
              <a:rPr lang="en-GB" smtClean="0"/>
              <a:t>22/09/2026</a:t>
            </a:fld>
            <a:endParaRPr lang="en-GB"/>
          </a:p>
        </p:txBody>
      </p:sp>
      <p:sp>
        <p:nvSpPr>
          <p:cNvPr id="6" name="Footer Placeholder 5">
            <a:extLst>
              <a:ext uri="{FF2B5EF4-FFF2-40B4-BE49-F238E27FC236}">
                <a16:creationId xmlns:a16="http://schemas.microsoft.com/office/drawing/2014/main" id="{D8C194EC-AAF2-0DD0-899D-4DF1F4D53D5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0D04939-D54B-7B18-5A58-600A10ECC3B1}"/>
              </a:ext>
            </a:extLst>
          </p:cNvPr>
          <p:cNvSpPr>
            <a:spLocks noGrp="1"/>
          </p:cNvSpPr>
          <p:nvPr>
            <p:ph type="sldNum" sz="quarter" idx="12"/>
          </p:nvPr>
        </p:nvSpPr>
        <p:spPr/>
        <p:txBody>
          <a:bodyPr/>
          <a:lstStyle/>
          <a:p>
            <a:fld id="{6BB63184-66D4-4CD2-A431-211485D36B0C}" type="slidenum">
              <a:rPr lang="en-GB" smtClean="0"/>
              <a:t>‹#›</a:t>
            </a:fld>
            <a:endParaRPr lang="en-GB"/>
          </a:p>
        </p:txBody>
      </p:sp>
    </p:spTree>
    <p:extLst>
      <p:ext uri="{BB962C8B-B14F-4D97-AF65-F5344CB8AC3E}">
        <p14:creationId xmlns:p14="http://schemas.microsoft.com/office/powerpoint/2010/main" val="23342844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97770B-833A-1CF1-BEDC-6A2D59182A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3E5A0857-C821-2D88-ABF7-7D4B57B05CF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40BBFB4F-6E54-B2B6-32C6-30F40AEFCC8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89A478C-640B-D5F4-9D3E-6970C9AE3C09}"/>
              </a:ext>
            </a:extLst>
          </p:cNvPr>
          <p:cNvSpPr>
            <a:spLocks noGrp="1"/>
          </p:cNvSpPr>
          <p:nvPr>
            <p:ph type="dt" sz="half" idx="10"/>
          </p:nvPr>
        </p:nvSpPr>
        <p:spPr/>
        <p:txBody>
          <a:bodyPr/>
          <a:lstStyle/>
          <a:p>
            <a:fld id="{91062449-5446-4FA1-973A-E1D0EDF2C544}" type="datetimeFigureOut">
              <a:rPr lang="en-GB" smtClean="0"/>
              <a:t>22/09/2026</a:t>
            </a:fld>
            <a:endParaRPr lang="en-GB"/>
          </a:p>
        </p:txBody>
      </p:sp>
      <p:sp>
        <p:nvSpPr>
          <p:cNvPr id="6" name="Footer Placeholder 5">
            <a:extLst>
              <a:ext uri="{FF2B5EF4-FFF2-40B4-BE49-F238E27FC236}">
                <a16:creationId xmlns:a16="http://schemas.microsoft.com/office/drawing/2014/main" id="{2C768F3C-D753-0691-566C-F22C69D399B6}"/>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6F8344B-77A0-891F-1F3E-8CD82A971E4E}"/>
              </a:ext>
            </a:extLst>
          </p:cNvPr>
          <p:cNvSpPr>
            <a:spLocks noGrp="1"/>
          </p:cNvSpPr>
          <p:nvPr>
            <p:ph type="sldNum" sz="quarter" idx="12"/>
          </p:nvPr>
        </p:nvSpPr>
        <p:spPr/>
        <p:txBody>
          <a:bodyPr/>
          <a:lstStyle/>
          <a:p>
            <a:fld id="{6BB63184-66D4-4CD2-A431-211485D36B0C}" type="slidenum">
              <a:rPr lang="en-GB" smtClean="0"/>
              <a:t>‹#›</a:t>
            </a:fld>
            <a:endParaRPr lang="en-GB"/>
          </a:p>
        </p:txBody>
      </p:sp>
    </p:spTree>
    <p:extLst>
      <p:ext uri="{BB962C8B-B14F-4D97-AF65-F5344CB8AC3E}">
        <p14:creationId xmlns:p14="http://schemas.microsoft.com/office/powerpoint/2010/main" val="22597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C6C5F-3B8C-4727-64F0-87CF3C6B08D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024053B-FF85-4F81-8DF3-075DF251088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2B5D4F7-0155-1C32-56C5-7D4E1312ED27}"/>
              </a:ext>
            </a:extLst>
          </p:cNvPr>
          <p:cNvSpPr>
            <a:spLocks noGrp="1"/>
          </p:cNvSpPr>
          <p:nvPr>
            <p:ph type="dt" sz="half" idx="10"/>
          </p:nvPr>
        </p:nvSpPr>
        <p:spPr/>
        <p:txBody>
          <a:bodyPr/>
          <a:lstStyle/>
          <a:p>
            <a:fld id="{91062449-5446-4FA1-973A-E1D0EDF2C544}" type="datetimeFigureOut">
              <a:rPr lang="en-GB" smtClean="0"/>
              <a:t>22/09/2026</a:t>
            </a:fld>
            <a:endParaRPr lang="en-GB"/>
          </a:p>
        </p:txBody>
      </p:sp>
      <p:sp>
        <p:nvSpPr>
          <p:cNvPr id="5" name="Footer Placeholder 4">
            <a:extLst>
              <a:ext uri="{FF2B5EF4-FFF2-40B4-BE49-F238E27FC236}">
                <a16:creationId xmlns:a16="http://schemas.microsoft.com/office/drawing/2014/main" id="{526BA74A-3592-560F-380F-CE19974E5A17}"/>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93F8F68-C10A-FE89-E0DF-EE808D94C20F}"/>
              </a:ext>
            </a:extLst>
          </p:cNvPr>
          <p:cNvSpPr>
            <a:spLocks noGrp="1"/>
          </p:cNvSpPr>
          <p:nvPr>
            <p:ph type="sldNum" sz="quarter" idx="12"/>
          </p:nvPr>
        </p:nvSpPr>
        <p:spPr/>
        <p:txBody>
          <a:bodyPr/>
          <a:lstStyle/>
          <a:p>
            <a:fld id="{6BB63184-66D4-4CD2-A431-211485D36B0C}" type="slidenum">
              <a:rPr lang="en-GB" smtClean="0"/>
              <a:t>‹#›</a:t>
            </a:fld>
            <a:endParaRPr lang="en-GB"/>
          </a:p>
        </p:txBody>
      </p:sp>
    </p:spTree>
    <p:extLst>
      <p:ext uri="{BB962C8B-B14F-4D97-AF65-F5344CB8AC3E}">
        <p14:creationId xmlns:p14="http://schemas.microsoft.com/office/powerpoint/2010/main" val="67257472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23FA480-6E78-C0BD-62BE-F7E1FA309E94}"/>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C892B4FB-7013-5763-83A5-9C1B9329DD6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4FDBDC6C-9F99-980D-FF82-0E245E09461F}"/>
              </a:ext>
            </a:extLst>
          </p:cNvPr>
          <p:cNvSpPr>
            <a:spLocks noGrp="1"/>
          </p:cNvSpPr>
          <p:nvPr>
            <p:ph type="dt" sz="half" idx="10"/>
          </p:nvPr>
        </p:nvSpPr>
        <p:spPr/>
        <p:txBody>
          <a:bodyPr/>
          <a:lstStyle/>
          <a:p>
            <a:fld id="{91062449-5446-4FA1-973A-E1D0EDF2C544}" type="datetimeFigureOut">
              <a:rPr lang="en-GB" smtClean="0"/>
              <a:t>22/09/2026</a:t>
            </a:fld>
            <a:endParaRPr lang="en-GB"/>
          </a:p>
        </p:txBody>
      </p:sp>
      <p:sp>
        <p:nvSpPr>
          <p:cNvPr id="5" name="Footer Placeholder 4">
            <a:extLst>
              <a:ext uri="{FF2B5EF4-FFF2-40B4-BE49-F238E27FC236}">
                <a16:creationId xmlns:a16="http://schemas.microsoft.com/office/drawing/2014/main" id="{ECEFED3F-809F-D618-BBAB-1AD82911DBC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C5A2D64-9B1E-C89E-DAD9-CC51807E356C}"/>
              </a:ext>
            </a:extLst>
          </p:cNvPr>
          <p:cNvSpPr>
            <a:spLocks noGrp="1"/>
          </p:cNvSpPr>
          <p:nvPr>
            <p:ph type="sldNum" sz="quarter" idx="12"/>
          </p:nvPr>
        </p:nvSpPr>
        <p:spPr/>
        <p:txBody>
          <a:bodyPr/>
          <a:lstStyle/>
          <a:p>
            <a:fld id="{6BB63184-66D4-4CD2-A431-211485D36B0C}" type="slidenum">
              <a:rPr lang="en-GB" smtClean="0"/>
              <a:t>‹#›</a:t>
            </a:fld>
            <a:endParaRPr lang="en-GB"/>
          </a:p>
        </p:txBody>
      </p:sp>
    </p:spTree>
    <p:extLst>
      <p:ext uri="{BB962C8B-B14F-4D97-AF65-F5344CB8AC3E}">
        <p14:creationId xmlns:p14="http://schemas.microsoft.com/office/powerpoint/2010/main" val="261420050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Blank_Navy">
    <p:bg>
      <p:bgPr>
        <a:solidFill>
          <a:schemeClr val="tx2"/>
        </a:solidFill>
        <a:effectLst/>
      </p:bgPr>
    </p:bg>
    <p:spTree>
      <p:nvGrpSpPr>
        <p:cNvPr id="1" name=""/>
        <p:cNvGrpSpPr/>
        <p:nvPr/>
      </p:nvGrpSpPr>
      <p:grpSpPr>
        <a:xfrm>
          <a:off x="0" y="0"/>
          <a:ext cx="0" cy="0"/>
          <a:chOff x="0" y="0"/>
          <a:chExt cx="0" cy="0"/>
        </a:xfrm>
      </p:grpSpPr>
      <p:grpSp>
        <p:nvGrpSpPr>
          <p:cNvPr id="6" name="Graphic 2">
            <a:extLst>
              <a:ext uri="{FF2B5EF4-FFF2-40B4-BE49-F238E27FC236}">
                <a16:creationId xmlns:a16="http://schemas.microsoft.com/office/drawing/2014/main" id="{EF04FEEE-3713-CA54-5EF7-BAEE96B916E5}"/>
              </a:ext>
            </a:extLst>
          </p:cNvPr>
          <p:cNvGrpSpPr/>
          <p:nvPr userDrawn="1"/>
        </p:nvGrpSpPr>
        <p:grpSpPr>
          <a:xfrm>
            <a:off x="11428415" y="401202"/>
            <a:ext cx="352420" cy="374664"/>
            <a:chOff x="2423925" y="2848954"/>
            <a:chExt cx="1108455" cy="1178419"/>
          </a:xfrm>
          <a:solidFill>
            <a:schemeClr val="bg2"/>
          </a:solidFill>
        </p:grpSpPr>
        <p:sp>
          <p:nvSpPr>
            <p:cNvPr id="7" name="Freeform: Shape 21">
              <a:extLst>
                <a:ext uri="{FF2B5EF4-FFF2-40B4-BE49-F238E27FC236}">
                  <a16:creationId xmlns:a16="http://schemas.microsoft.com/office/drawing/2014/main" id="{4EA74D15-978A-00DA-C3B0-28EF410FCEA1}"/>
                </a:ext>
              </a:extLst>
            </p:cNvPr>
            <p:cNvSpPr/>
            <p:nvPr/>
          </p:nvSpPr>
          <p:spPr>
            <a:xfrm>
              <a:off x="3261096" y="2961512"/>
              <a:ext cx="119847" cy="31072"/>
            </a:xfrm>
            <a:custGeom>
              <a:avLst/>
              <a:gdLst>
                <a:gd name="connsiteX0" fmla="*/ 12138 w 119847"/>
                <a:gd name="connsiteY0" fmla="*/ 23040 h 31072"/>
                <a:gd name="connsiteX1" fmla="*/ 14357 w 119847"/>
                <a:gd name="connsiteY1" fmla="*/ 22406 h 31072"/>
                <a:gd name="connsiteX2" fmla="*/ 41307 w 119847"/>
                <a:gd name="connsiteY2" fmla="*/ 18495 h 31072"/>
                <a:gd name="connsiteX3" fmla="*/ 59591 w 119847"/>
                <a:gd name="connsiteY3" fmla="*/ 21349 h 31072"/>
                <a:gd name="connsiteX4" fmla="*/ 102818 w 119847"/>
                <a:gd name="connsiteY4" fmla="*/ 31072 h 31072"/>
                <a:gd name="connsiteX5" fmla="*/ 116452 w 119847"/>
                <a:gd name="connsiteY5" fmla="*/ 27267 h 31072"/>
                <a:gd name="connsiteX6" fmla="*/ 117825 w 119847"/>
                <a:gd name="connsiteY6" fmla="*/ 14268 h 31072"/>
                <a:gd name="connsiteX7" fmla="*/ 105988 w 119847"/>
                <a:gd name="connsiteY7" fmla="*/ 12577 h 31072"/>
                <a:gd name="connsiteX8" fmla="*/ 105988 w 119847"/>
                <a:gd name="connsiteY8" fmla="*/ 12365 h 31072"/>
                <a:gd name="connsiteX9" fmla="*/ 105883 w 119847"/>
                <a:gd name="connsiteY9" fmla="*/ 12365 h 31072"/>
                <a:gd name="connsiteX10" fmla="*/ 102818 w 119847"/>
                <a:gd name="connsiteY10" fmla="*/ 12577 h 31072"/>
                <a:gd name="connsiteX11" fmla="*/ 66038 w 119847"/>
                <a:gd name="connsiteY11" fmla="*/ 4016 h 31072"/>
                <a:gd name="connsiteX12" fmla="*/ 41307 w 119847"/>
                <a:gd name="connsiteY12" fmla="*/ 0 h 31072"/>
                <a:gd name="connsiteX13" fmla="*/ 6325 w 119847"/>
                <a:gd name="connsiteY13" fmla="*/ 5601 h 31072"/>
                <a:gd name="connsiteX14" fmla="*/ 512 w 119847"/>
                <a:gd name="connsiteY14" fmla="*/ 17333 h 31072"/>
                <a:gd name="connsiteX15" fmla="*/ 12243 w 119847"/>
                <a:gd name="connsiteY15" fmla="*/ 23146 h 31072"/>
                <a:gd name="connsiteX16" fmla="*/ 12243 w 119847"/>
                <a:gd name="connsiteY16" fmla="*/ 23146 h 31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9847" h="31072">
                  <a:moveTo>
                    <a:pt x="12138" y="23040"/>
                  </a:moveTo>
                  <a:lnTo>
                    <a:pt x="14357" y="22406"/>
                  </a:lnTo>
                  <a:cubicBezTo>
                    <a:pt x="18902" y="21138"/>
                    <a:pt x="29893" y="18495"/>
                    <a:pt x="41307" y="18495"/>
                  </a:cubicBezTo>
                  <a:cubicBezTo>
                    <a:pt x="47649" y="18495"/>
                    <a:pt x="54096" y="19341"/>
                    <a:pt x="59591" y="21349"/>
                  </a:cubicBezTo>
                  <a:cubicBezTo>
                    <a:pt x="76713" y="27690"/>
                    <a:pt x="91932" y="31072"/>
                    <a:pt x="102818" y="31072"/>
                  </a:cubicBezTo>
                  <a:cubicBezTo>
                    <a:pt x="107468" y="30861"/>
                    <a:pt x="111484" y="30967"/>
                    <a:pt x="116452" y="27267"/>
                  </a:cubicBezTo>
                  <a:cubicBezTo>
                    <a:pt x="120362" y="24097"/>
                    <a:pt x="120996" y="18284"/>
                    <a:pt x="117825" y="14268"/>
                  </a:cubicBezTo>
                  <a:cubicBezTo>
                    <a:pt x="114866" y="10674"/>
                    <a:pt x="109899" y="10252"/>
                    <a:pt x="105988" y="12577"/>
                  </a:cubicBezTo>
                  <a:lnTo>
                    <a:pt x="105988" y="12365"/>
                  </a:lnTo>
                  <a:cubicBezTo>
                    <a:pt x="105988" y="12365"/>
                    <a:pt x="105883" y="12365"/>
                    <a:pt x="105883" y="12365"/>
                  </a:cubicBezTo>
                  <a:lnTo>
                    <a:pt x="102818" y="12577"/>
                  </a:lnTo>
                  <a:cubicBezTo>
                    <a:pt x="95842" y="12577"/>
                    <a:pt x="81469" y="9829"/>
                    <a:pt x="66038" y="4016"/>
                  </a:cubicBezTo>
                  <a:cubicBezTo>
                    <a:pt x="57795" y="951"/>
                    <a:pt x="49234" y="0"/>
                    <a:pt x="41307" y="0"/>
                  </a:cubicBezTo>
                  <a:cubicBezTo>
                    <a:pt x="22495" y="0"/>
                    <a:pt x="6853" y="5390"/>
                    <a:pt x="6325" y="5601"/>
                  </a:cubicBezTo>
                  <a:cubicBezTo>
                    <a:pt x="1463" y="7187"/>
                    <a:pt x="-1179" y="12471"/>
                    <a:pt x="512" y="17333"/>
                  </a:cubicBezTo>
                  <a:cubicBezTo>
                    <a:pt x="2097" y="22194"/>
                    <a:pt x="7382" y="24731"/>
                    <a:pt x="12243" y="23146"/>
                  </a:cubicBezTo>
                  <a:lnTo>
                    <a:pt x="12243" y="2314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HelveticaNeueLT Std" panose="020B0604020202020204" pitchFamily="34" charset="0"/>
                <a:ea typeface="+mn-ea"/>
                <a:cs typeface="+mn-cs"/>
              </a:endParaRPr>
            </a:p>
          </p:txBody>
        </p:sp>
        <p:sp>
          <p:nvSpPr>
            <p:cNvPr id="8" name="Freeform: Shape 22">
              <a:extLst>
                <a:ext uri="{FF2B5EF4-FFF2-40B4-BE49-F238E27FC236}">
                  <a16:creationId xmlns:a16="http://schemas.microsoft.com/office/drawing/2014/main" id="{0E7BF771-56C7-D05F-2A5F-5AFCCF6F77DC}"/>
                </a:ext>
              </a:extLst>
            </p:cNvPr>
            <p:cNvSpPr/>
            <p:nvPr/>
          </p:nvSpPr>
          <p:spPr>
            <a:xfrm>
              <a:off x="3259041" y="3060964"/>
              <a:ext cx="121979" cy="26633"/>
            </a:xfrm>
            <a:custGeom>
              <a:avLst/>
              <a:gdLst>
                <a:gd name="connsiteX0" fmla="*/ 12607 w 121979"/>
                <a:gd name="connsiteY0" fmla="*/ 24942 h 26633"/>
                <a:gd name="connsiteX1" fmla="*/ 15249 w 121979"/>
                <a:gd name="connsiteY1" fmla="*/ 23991 h 26633"/>
                <a:gd name="connsiteX2" fmla="*/ 47378 w 121979"/>
                <a:gd name="connsiteY2" fmla="*/ 18495 h 26633"/>
                <a:gd name="connsiteX3" fmla="*/ 62175 w 121979"/>
                <a:gd name="connsiteY3" fmla="*/ 20081 h 26633"/>
                <a:gd name="connsiteX4" fmla="*/ 104027 w 121979"/>
                <a:gd name="connsiteY4" fmla="*/ 26633 h 26633"/>
                <a:gd name="connsiteX5" fmla="*/ 118506 w 121979"/>
                <a:gd name="connsiteY5" fmla="*/ 22829 h 26633"/>
                <a:gd name="connsiteX6" fmla="*/ 119880 w 121979"/>
                <a:gd name="connsiteY6" fmla="*/ 9829 h 26633"/>
                <a:gd name="connsiteX7" fmla="*/ 108043 w 121979"/>
                <a:gd name="connsiteY7" fmla="*/ 8138 h 26633"/>
                <a:gd name="connsiteX8" fmla="*/ 108043 w 121979"/>
                <a:gd name="connsiteY8" fmla="*/ 7821 h 26633"/>
                <a:gd name="connsiteX9" fmla="*/ 107092 w 121979"/>
                <a:gd name="connsiteY9" fmla="*/ 8032 h 26633"/>
                <a:gd name="connsiteX10" fmla="*/ 104133 w 121979"/>
                <a:gd name="connsiteY10" fmla="*/ 8032 h 26633"/>
                <a:gd name="connsiteX11" fmla="*/ 66508 w 121979"/>
                <a:gd name="connsiteY11" fmla="*/ 2114 h 26633"/>
                <a:gd name="connsiteX12" fmla="*/ 47378 w 121979"/>
                <a:gd name="connsiteY12" fmla="*/ 0 h 26633"/>
                <a:gd name="connsiteX13" fmla="*/ 5843 w 121979"/>
                <a:gd name="connsiteY13" fmla="*/ 7610 h 26633"/>
                <a:gd name="connsiteX14" fmla="*/ 664 w 121979"/>
                <a:gd name="connsiteY14" fmla="*/ 19552 h 26633"/>
                <a:gd name="connsiteX15" fmla="*/ 12607 w 121979"/>
                <a:gd name="connsiteY15" fmla="*/ 24731 h 26633"/>
                <a:gd name="connsiteX16" fmla="*/ 12607 w 121979"/>
                <a:gd name="connsiteY16" fmla="*/ 24731 h 266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21979" h="26633">
                  <a:moveTo>
                    <a:pt x="12607" y="24942"/>
                  </a:moveTo>
                  <a:lnTo>
                    <a:pt x="15249" y="23991"/>
                  </a:lnTo>
                  <a:cubicBezTo>
                    <a:pt x="20639" y="22194"/>
                    <a:pt x="33639" y="18495"/>
                    <a:pt x="47378" y="18495"/>
                  </a:cubicBezTo>
                  <a:cubicBezTo>
                    <a:pt x="52346" y="18495"/>
                    <a:pt x="57419" y="18918"/>
                    <a:pt x="62175" y="20081"/>
                  </a:cubicBezTo>
                  <a:cubicBezTo>
                    <a:pt x="78979" y="23991"/>
                    <a:pt x="93458" y="26633"/>
                    <a:pt x="104027" y="26633"/>
                  </a:cubicBezTo>
                  <a:cubicBezTo>
                    <a:pt x="108994" y="26422"/>
                    <a:pt x="113116" y="26633"/>
                    <a:pt x="118506" y="22829"/>
                  </a:cubicBezTo>
                  <a:cubicBezTo>
                    <a:pt x="122522" y="19658"/>
                    <a:pt x="123156" y="13739"/>
                    <a:pt x="119880" y="9829"/>
                  </a:cubicBezTo>
                  <a:cubicBezTo>
                    <a:pt x="116921" y="6130"/>
                    <a:pt x="111954" y="5813"/>
                    <a:pt x="108043" y="8138"/>
                  </a:cubicBezTo>
                  <a:lnTo>
                    <a:pt x="108043" y="7821"/>
                  </a:lnTo>
                  <a:cubicBezTo>
                    <a:pt x="108043" y="7821"/>
                    <a:pt x="107092" y="8032"/>
                    <a:pt x="107092" y="8032"/>
                  </a:cubicBezTo>
                  <a:lnTo>
                    <a:pt x="104133" y="8032"/>
                  </a:lnTo>
                  <a:cubicBezTo>
                    <a:pt x="96734" y="8244"/>
                    <a:pt x="82467" y="5919"/>
                    <a:pt x="66508" y="2114"/>
                  </a:cubicBezTo>
                  <a:cubicBezTo>
                    <a:pt x="60061" y="528"/>
                    <a:pt x="53614" y="0"/>
                    <a:pt x="47378" y="0"/>
                  </a:cubicBezTo>
                  <a:cubicBezTo>
                    <a:pt x="24972" y="0"/>
                    <a:pt x="6477" y="7504"/>
                    <a:pt x="5843" y="7610"/>
                  </a:cubicBezTo>
                  <a:cubicBezTo>
                    <a:pt x="1087" y="9512"/>
                    <a:pt x="-1238" y="14902"/>
                    <a:pt x="664" y="19552"/>
                  </a:cubicBezTo>
                  <a:cubicBezTo>
                    <a:pt x="2461" y="24308"/>
                    <a:pt x="7957" y="26633"/>
                    <a:pt x="12607" y="24731"/>
                  </a:cubicBezTo>
                  <a:lnTo>
                    <a:pt x="12607" y="2473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HelveticaNeueLT Std" panose="020B0604020202020204" pitchFamily="34" charset="0"/>
                <a:ea typeface="+mn-ea"/>
                <a:cs typeface="+mn-cs"/>
              </a:endParaRPr>
            </a:p>
          </p:txBody>
        </p:sp>
        <p:sp>
          <p:nvSpPr>
            <p:cNvPr id="9" name="Freeform: Shape 23">
              <a:extLst>
                <a:ext uri="{FF2B5EF4-FFF2-40B4-BE49-F238E27FC236}">
                  <a16:creationId xmlns:a16="http://schemas.microsoft.com/office/drawing/2014/main" id="{70A08FD9-67DA-A3D1-714D-3EBA5210AD91}"/>
                </a:ext>
              </a:extLst>
            </p:cNvPr>
            <p:cNvSpPr/>
            <p:nvPr/>
          </p:nvSpPr>
          <p:spPr>
            <a:xfrm>
              <a:off x="3111940" y="3013404"/>
              <a:ext cx="121034" cy="28852"/>
            </a:xfrm>
            <a:custGeom>
              <a:avLst/>
              <a:gdLst>
                <a:gd name="connsiteX0" fmla="*/ 76637 w 121034"/>
                <a:gd name="connsiteY0" fmla="*/ 0 h 28852"/>
                <a:gd name="connsiteX1" fmla="*/ 54654 w 121034"/>
                <a:gd name="connsiteY1" fmla="*/ 2959 h 28852"/>
                <a:gd name="connsiteX2" fmla="*/ 17346 w 121034"/>
                <a:gd name="connsiteY2" fmla="*/ 10357 h 28852"/>
                <a:gd name="connsiteX3" fmla="*/ 14176 w 121034"/>
                <a:gd name="connsiteY3" fmla="*/ 10146 h 28852"/>
                <a:gd name="connsiteX4" fmla="*/ 13964 w 121034"/>
                <a:gd name="connsiteY4" fmla="*/ 10146 h 28852"/>
                <a:gd name="connsiteX5" fmla="*/ 13859 w 121034"/>
                <a:gd name="connsiteY5" fmla="*/ 10357 h 28852"/>
                <a:gd name="connsiteX6" fmla="*/ 2022 w 121034"/>
                <a:gd name="connsiteY6" fmla="*/ 12048 h 28852"/>
                <a:gd name="connsiteX7" fmla="*/ 3396 w 121034"/>
                <a:gd name="connsiteY7" fmla="*/ 25048 h 28852"/>
                <a:gd name="connsiteX8" fmla="*/ 3396 w 121034"/>
                <a:gd name="connsiteY8" fmla="*/ 25048 h 28852"/>
                <a:gd name="connsiteX9" fmla="*/ 17452 w 121034"/>
                <a:gd name="connsiteY9" fmla="*/ 28853 h 28852"/>
                <a:gd name="connsiteX10" fmla="*/ 60044 w 121034"/>
                <a:gd name="connsiteY10" fmla="*/ 20715 h 28852"/>
                <a:gd name="connsiteX11" fmla="*/ 76743 w 121034"/>
                <a:gd name="connsiteY11" fmla="*/ 18495 h 28852"/>
                <a:gd name="connsiteX12" fmla="*/ 99149 w 121034"/>
                <a:gd name="connsiteY12" fmla="*/ 21243 h 28852"/>
                <a:gd name="connsiteX13" fmla="*/ 106230 w 121034"/>
                <a:gd name="connsiteY13" fmla="*/ 23146 h 28852"/>
                <a:gd name="connsiteX14" fmla="*/ 108661 w 121034"/>
                <a:gd name="connsiteY14" fmla="*/ 23991 h 28852"/>
                <a:gd name="connsiteX15" fmla="*/ 120498 w 121034"/>
                <a:gd name="connsiteY15" fmla="*/ 18495 h 28852"/>
                <a:gd name="connsiteX16" fmla="*/ 115002 w 121034"/>
                <a:gd name="connsiteY16" fmla="*/ 6658 h 28852"/>
                <a:gd name="connsiteX17" fmla="*/ 76849 w 121034"/>
                <a:gd name="connsiteY17" fmla="*/ 106 h 28852"/>
                <a:gd name="connsiteX18" fmla="*/ 76849 w 121034"/>
                <a:gd name="connsiteY18" fmla="*/ 106 h 288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1034" h="28852">
                  <a:moveTo>
                    <a:pt x="76637" y="0"/>
                  </a:moveTo>
                  <a:cubicBezTo>
                    <a:pt x="69556" y="0"/>
                    <a:pt x="62052" y="846"/>
                    <a:pt x="54654" y="2959"/>
                  </a:cubicBezTo>
                  <a:cubicBezTo>
                    <a:pt x="38907" y="7821"/>
                    <a:pt x="24533" y="10357"/>
                    <a:pt x="17346" y="10357"/>
                  </a:cubicBezTo>
                  <a:lnTo>
                    <a:pt x="14176" y="10146"/>
                  </a:lnTo>
                  <a:lnTo>
                    <a:pt x="13964" y="10146"/>
                  </a:lnTo>
                  <a:cubicBezTo>
                    <a:pt x="13964" y="10146"/>
                    <a:pt x="13859" y="10357"/>
                    <a:pt x="13859" y="10357"/>
                  </a:cubicBezTo>
                  <a:cubicBezTo>
                    <a:pt x="9948" y="8032"/>
                    <a:pt x="4981" y="8455"/>
                    <a:pt x="2022" y="12048"/>
                  </a:cubicBezTo>
                  <a:cubicBezTo>
                    <a:pt x="-1149" y="15959"/>
                    <a:pt x="-515" y="21772"/>
                    <a:pt x="3396" y="25048"/>
                  </a:cubicBezTo>
                  <a:lnTo>
                    <a:pt x="3396" y="25048"/>
                  </a:lnTo>
                  <a:cubicBezTo>
                    <a:pt x="8574" y="28747"/>
                    <a:pt x="12590" y="28641"/>
                    <a:pt x="17452" y="28853"/>
                  </a:cubicBezTo>
                  <a:cubicBezTo>
                    <a:pt x="28127" y="28853"/>
                    <a:pt x="43029" y="25788"/>
                    <a:pt x="60044" y="20715"/>
                  </a:cubicBezTo>
                  <a:cubicBezTo>
                    <a:pt x="65223" y="19235"/>
                    <a:pt x="71036" y="18495"/>
                    <a:pt x="76743" y="18495"/>
                  </a:cubicBezTo>
                  <a:cubicBezTo>
                    <a:pt x="84987" y="18495"/>
                    <a:pt x="93230" y="19869"/>
                    <a:pt x="99149" y="21243"/>
                  </a:cubicBezTo>
                  <a:lnTo>
                    <a:pt x="106230" y="23146"/>
                  </a:lnTo>
                  <a:lnTo>
                    <a:pt x="108661" y="23991"/>
                  </a:lnTo>
                  <a:cubicBezTo>
                    <a:pt x="113417" y="25682"/>
                    <a:pt x="118807" y="23251"/>
                    <a:pt x="120498" y="18495"/>
                  </a:cubicBezTo>
                  <a:cubicBezTo>
                    <a:pt x="122189" y="13739"/>
                    <a:pt x="119758" y="8349"/>
                    <a:pt x="115002" y="6658"/>
                  </a:cubicBezTo>
                  <a:cubicBezTo>
                    <a:pt x="114474" y="6447"/>
                    <a:pt x="97352" y="211"/>
                    <a:pt x="76849" y="106"/>
                  </a:cubicBezTo>
                  <a:lnTo>
                    <a:pt x="76849" y="10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HelveticaNeueLT Std" panose="020B0604020202020204" pitchFamily="34" charset="0"/>
                <a:ea typeface="+mn-ea"/>
                <a:cs typeface="+mn-cs"/>
              </a:endParaRPr>
            </a:p>
          </p:txBody>
        </p:sp>
        <p:sp>
          <p:nvSpPr>
            <p:cNvPr id="10" name="Freeform: Shape 24">
              <a:extLst>
                <a:ext uri="{FF2B5EF4-FFF2-40B4-BE49-F238E27FC236}">
                  <a16:creationId xmlns:a16="http://schemas.microsoft.com/office/drawing/2014/main" id="{F3A44C88-768E-8795-42A8-B0D2679A1454}"/>
                </a:ext>
              </a:extLst>
            </p:cNvPr>
            <p:cNvSpPr/>
            <p:nvPr/>
          </p:nvSpPr>
          <p:spPr>
            <a:xfrm>
              <a:off x="3111757" y="3062761"/>
              <a:ext cx="122085" cy="26739"/>
            </a:xfrm>
            <a:custGeom>
              <a:avLst/>
              <a:gdLst>
                <a:gd name="connsiteX0" fmla="*/ 74707 w 122085"/>
                <a:gd name="connsiteY0" fmla="*/ 0 h 26739"/>
                <a:gd name="connsiteX1" fmla="*/ 55577 w 122085"/>
                <a:gd name="connsiteY1" fmla="*/ 2114 h 26739"/>
                <a:gd name="connsiteX2" fmla="*/ 17953 w 122085"/>
                <a:gd name="connsiteY2" fmla="*/ 8244 h 26739"/>
                <a:gd name="connsiteX3" fmla="*/ 14359 w 122085"/>
                <a:gd name="connsiteY3" fmla="*/ 8032 h 26739"/>
                <a:gd name="connsiteX4" fmla="*/ 14042 w 122085"/>
                <a:gd name="connsiteY4" fmla="*/ 8032 h 26739"/>
                <a:gd name="connsiteX5" fmla="*/ 13936 w 122085"/>
                <a:gd name="connsiteY5" fmla="*/ 8244 h 26739"/>
                <a:gd name="connsiteX6" fmla="*/ 2099 w 122085"/>
                <a:gd name="connsiteY6" fmla="*/ 9935 h 26739"/>
                <a:gd name="connsiteX7" fmla="*/ 3473 w 122085"/>
                <a:gd name="connsiteY7" fmla="*/ 22934 h 26739"/>
                <a:gd name="connsiteX8" fmla="*/ 3473 w 122085"/>
                <a:gd name="connsiteY8" fmla="*/ 22934 h 26739"/>
                <a:gd name="connsiteX9" fmla="*/ 17953 w 122085"/>
                <a:gd name="connsiteY9" fmla="*/ 26739 h 26739"/>
                <a:gd name="connsiteX10" fmla="*/ 59805 w 122085"/>
                <a:gd name="connsiteY10" fmla="*/ 20186 h 26739"/>
                <a:gd name="connsiteX11" fmla="*/ 74707 w 122085"/>
                <a:gd name="connsiteY11" fmla="*/ 18601 h 26739"/>
                <a:gd name="connsiteX12" fmla="*/ 99121 w 122085"/>
                <a:gd name="connsiteY12" fmla="*/ 21772 h 26739"/>
                <a:gd name="connsiteX13" fmla="*/ 106836 w 122085"/>
                <a:gd name="connsiteY13" fmla="*/ 23991 h 26739"/>
                <a:gd name="connsiteX14" fmla="*/ 109478 w 122085"/>
                <a:gd name="connsiteY14" fmla="*/ 24942 h 26739"/>
                <a:gd name="connsiteX15" fmla="*/ 121421 w 122085"/>
                <a:gd name="connsiteY15" fmla="*/ 19764 h 26739"/>
                <a:gd name="connsiteX16" fmla="*/ 116242 w 122085"/>
                <a:gd name="connsiteY16" fmla="*/ 7821 h 26739"/>
                <a:gd name="connsiteX17" fmla="*/ 74813 w 122085"/>
                <a:gd name="connsiteY17" fmla="*/ 106 h 26739"/>
                <a:gd name="connsiteX18" fmla="*/ 74813 w 122085"/>
                <a:gd name="connsiteY18" fmla="*/ 106 h 26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2085" h="26739">
                  <a:moveTo>
                    <a:pt x="74707" y="0"/>
                  </a:moveTo>
                  <a:cubicBezTo>
                    <a:pt x="68577" y="0"/>
                    <a:pt x="62024" y="528"/>
                    <a:pt x="55577" y="2114"/>
                  </a:cubicBezTo>
                  <a:cubicBezTo>
                    <a:pt x="39619" y="5919"/>
                    <a:pt x="25351" y="8244"/>
                    <a:pt x="17953" y="8244"/>
                  </a:cubicBezTo>
                  <a:lnTo>
                    <a:pt x="14359" y="8032"/>
                  </a:lnTo>
                  <a:lnTo>
                    <a:pt x="14042" y="8032"/>
                  </a:lnTo>
                  <a:cubicBezTo>
                    <a:pt x="14042" y="8032"/>
                    <a:pt x="13936" y="8244"/>
                    <a:pt x="13936" y="8244"/>
                  </a:cubicBezTo>
                  <a:cubicBezTo>
                    <a:pt x="10026" y="5919"/>
                    <a:pt x="5059" y="6341"/>
                    <a:pt x="2099" y="9935"/>
                  </a:cubicBezTo>
                  <a:cubicBezTo>
                    <a:pt x="-1177" y="13951"/>
                    <a:pt x="-543" y="19658"/>
                    <a:pt x="3473" y="22934"/>
                  </a:cubicBezTo>
                  <a:lnTo>
                    <a:pt x="3473" y="22934"/>
                  </a:lnTo>
                  <a:cubicBezTo>
                    <a:pt x="8758" y="26739"/>
                    <a:pt x="12880" y="26528"/>
                    <a:pt x="17953" y="26739"/>
                  </a:cubicBezTo>
                  <a:cubicBezTo>
                    <a:pt x="28416" y="26739"/>
                    <a:pt x="43001" y="24097"/>
                    <a:pt x="59805" y="20186"/>
                  </a:cubicBezTo>
                  <a:cubicBezTo>
                    <a:pt x="64667" y="19024"/>
                    <a:pt x="69740" y="18601"/>
                    <a:pt x="74707" y="18601"/>
                  </a:cubicBezTo>
                  <a:cubicBezTo>
                    <a:pt x="83796" y="18601"/>
                    <a:pt x="92674" y="20186"/>
                    <a:pt x="99121" y="21772"/>
                  </a:cubicBezTo>
                  <a:lnTo>
                    <a:pt x="106836" y="23991"/>
                  </a:lnTo>
                  <a:lnTo>
                    <a:pt x="109478" y="24942"/>
                  </a:lnTo>
                  <a:cubicBezTo>
                    <a:pt x="114234" y="26845"/>
                    <a:pt x="119624" y="24520"/>
                    <a:pt x="121421" y="19764"/>
                  </a:cubicBezTo>
                  <a:cubicBezTo>
                    <a:pt x="123323" y="15008"/>
                    <a:pt x="120998" y="9618"/>
                    <a:pt x="116242" y="7821"/>
                  </a:cubicBezTo>
                  <a:cubicBezTo>
                    <a:pt x="115714" y="7610"/>
                    <a:pt x="97218" y="211"/>
                    <a:pt x="74813" y="106"/>
                  </a:cubicBezTo>
                  <a:lnTo>
                    <a:pt x="74813" y="10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HelveticaNeueLT Std" panose="020B0604020202020204" pitchFamily="34" charset="0"/>
                <a:ea typeface="+mn-ea"/>
                <a:cs typeface="+mn-cs"/>
              </a:endParaRPr>
            </a:p>
          </p:txBody>
        </p:sp>
        <p:sp>
          <p:nvSpPr>
            <p:cNvPr id="11" name="Freeform: Shape 25">
              <a:extLst>
                <a:ext uri="{FF2B5EF4-FFF2-40B4-BE49-F238E27FC236}">
                  <a16:creationId xmlns:a16="http://schemas.microsoft.com/office/drawing/2014/main" id="{44C18343-A520-C0FD-C949-826070D5ADD7}"/>
                </a:ext>
              </a:extLst>
            </p:cNvPr>
            <p:cNvSpPr/>
            <p:nvPr/>
          </p:nvSpPr>
          <p:spPr>
            <a:xfrm>
              <a:off x="3260183" y="3011713"/>
              <a:ext cx="120971" cy="28958"/>
            </a:xfrm>
            <a:custGeom>
              <a:avLst/>
              <a:gdLst>
                <a:gd name="connsiteX0" fmla="*/ 12311 w 120971"/>
                <a:gd name="connsiteY0" fmla="*/ 23991 h 28958"/>
                <a:gd name="connsiteX1" fmla="*/ 14741 w 120971"/>
                <a:gd name="connsiteY1" fmla="*/ 23251 h 28958"/>
                <a:gd name="connsiteX2" fmla="*/ 44228 w 120971"/>
                <a:gd name="connsiteY2" fmla="*/ 18601 h 28958"/>
                <a:gd name="connsiteX3" fmla="*/ 60927 w 120971"/>
                <a:gd name="connsiteY3" fmla="*/ 20821 h 28958"/>
                <a:gd name="connsiteX4" fmla="*/ 103519 w 120971"/>
                <a:gd name="connsiteY4" fmla="*/ 28958 h 28958"/>
                <a:gd name="connsiteX5" fmla="*/ 117576 w 120971"/>
                <a:gd name="connsiteY5" fmla="*/ 25154 h 28958"/>
                <a:gd name="connsiteX6" fmla="*/ 118950 w 120971"/>
                <a:gd name="connsiteY6" fmla="*/ 12154 h 28958"/>
                <a:gd name="connsiteX7" fmla="*/ 107113 w 120971"/>
                <a:gd name="connsiteY7" fmla="*/ 10463 h 28958"/>
                <a:gd name="connsiteX8" fmla="*/ 107113 w 120971"/>
                <a:gd name="connsiteY8" fmla="*/ 10146 h 28958"/>
                <a:gd name="connsiteX9" fmla="*/ 106901 w 120971"/>
                <a:gd name="connsiteY9" fmla="*/ 10146 h 28958"/>
                <a:gd name="connsiteX10" fmla="*/ 103519 w 120971"/>
                <a:gd name="connsiteY10" fmla="*/ 10357 h 28958"/>
                <a:gd name="connsiteX11" fmla="*/ 66211 w 120971"/>
                <a:gd name="connsiteY11" fmla="*/ 2959 h 28958"/>
                <a:gd name="connsiteX12" fmla="*/ 44228 w 120971"/>
                <a:gd name="connsiteY12" fmla="*/ 0 h 28958"/>
                <a:gd name="connsiteX13" fmla="*/ 6075 w 120971"/>
                <a:gd name="connsiteY13" fmla="*/ 6553 h 28958"/>
                <a:gd name="connsiteX14" fmla="*/ 579 w 120971"/>
                <a:gd name="connsiteY14" fmla="*/ 18390 h 28958"/>
                <a:gd name="connsiteX15" fmla="*/ 12416 w 120971"/>
                <a:gd name="connsiteY15" fmla="*/ 23885 h 28958"/>
                <a:gd name="connsiteX16" fmla="*/ 12416 w 120971"/>
                <a:gd name="connsiteY16" fmla="*/ 23885 h 28958"/>
                <a:gd name="connsiteX17" fmla="*/ 105739 w 120971"/>
                <a:gd name="connsiteY17" fmla="*/ 10780 h 28958"/>
                <a:gd name="connsiteX18" fmla="*/ 105739 w 120971"/>
                <a:gd name="connsiteY18" fmla="*/ 10780 h 2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20971" h="28958">
                  <a:moveTo>
                    <a:pt x="12311" y="23991"/>
                  </a:moveTo>
                  <a:lnTo>
                    <a:pt x="14741" y="23251"/>
                  </a:lnTo>
                  <a:cubicBezTo>
                    <a:pt x="19709" y="21666"/>
                    <a:pt x="31757" y="18601"/>
                    <a:pt x="44228" y="18601"/>
                  </a:cubicBezTo>
                  <a:cubicBezTo>
                    <a:pt x="49935" y="18601"/>
                    <a:pt x="55643" y="19235"/>
                    <a:pt x="60927" y="20821"/>
                  </a:cubicBezTo>
                  <a:cubicBezTo>
                    <a:pt x="77837" y="25894"/>
                    <a:pt x="92739" y="28958"/>
                    <a:pt x="103519" y="28958"/>
                  </a:cubicBezTo>
                  <a:cubicBezTo>
                    <a:pt x="108381" y="28747"/>
                    <a:pt x="112397" y="28958"/>
                    <a:pt x="117576" y="25154"/>
                  </a:cubicBezTo>
                  <a:cubicBezTo>
                    <a:pt x="121486" y="21983"/>
                    <a:pt x="122120" y="16170"/>
                    <a:pt x="118950" y="12154"/>
                  </a:cubicBezTo>
                  <a:cubicBezTo>
                    <a:pt x="115990" y="8561"/>
                    <a:pt x="111023" y="8138"/>
                    <a:pt x="107113" y="10463"/>
                  </a:cubicBezTo>
                  <a:lnTo>
                    <a:pt x="107113" y="10146"/>
                  </a:lnTo>
                  <a:lnTo>
                    <a:pt x="106901" y="10146"/>
                  </a:lnTo>
                  <a:lnTo>
                    <a:pt x="103519" y="10357"/>
                  </a:lnTo>
                  <a:cubicBezTo>
                    <a:pt x="96332" y="10357"/>
                    <a:pt x="82065" y="7821"/>
                    <a:pt x="66211" y="2959"/>
                  </a:cubicBezTo>
                  <a:cubicBezTo>
                    <a:pt x="58813" y="740"/>
                    <a:pt x="51309" y="0"/>
                    <a:pt x="44228" y="0"/>
                  </a:cubicBezTo>
                  <a:cubicBezTo>
                    <a:pt x="23725" y="0"/>
                    <a:pt x="6603" y="6341"/>
                    <a:pt x="6075" y="6553"/>
                  </a:cubicBezTo>
                  <a:cubicBezTo>
                    <a:pt x="1319" y="8244"/>
                    <a:pt x="-1218" y="13634"/>
                    <a:pt x="579" y="18390"/>
                  </a:cubicBezTo>
                  <a:cubicBezTo>
                    <a:pt x="2270" y="23146"/>
                    <a:pt x="7660" y="25682"/>
                    <a:pt x="12416" y="23885"/>
                  </a:cubicBezTo>
                  <a:lnTo>
                    <a:pt x="12416" y="23885"/>
                  </a:lnTo>
                  <a:close/>
                  <a:moveTo>
                    <a:pt x="105739" y="10780"/>
                  </a:moveTo>
                  <a:lnTo>
                    <a:pt x="105739" y="10780"/>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HelveticaNeueLT Std" panose="020B0604020202020204" pitchFamily="34" charset="0"/>
                <a:ea typeface="+mn-ea"/>
                <a:cs typeface="+mn-cs"/>
              </a:endParaRPr>
            </a:p>
          </p:txBody>
        </p:sp>
        <p:sp>
          <p:nvSpPr>
            <p:cNvPr id="12" name="Freeform: Shape 26">
              <a:extLst>
                <a:ext uri="{FF2B5EF4-FFF2-40B4-BE49-F238E27FC236}">
                  <a16:creationId xmlns:a16="http://schemas.microsoft.com/office/drawing/2014/main" id="{22ACE1A4-EDA2-112B-0DBC-E027946E10BA}"/>
                </a:ext>
              </a:extLst>
            </p:cNvPr>
            <p:cNvSpPr/>
            <p:nvPr/>
          </p:nvSpPr>
          <p:spPr>
            <a:xfrm>
              <a:off x="3112065" y="2963308"/>
              <a:ext cx="119786" cy="31177"/>
            </a:xfrm>
            <a:custGeom>
              <a:avLst/>
              <a:gdLst>
                <a:gd name="connsiteX0" fmla="*/ 16904 w 119786"/>
                <a:gd name="connsiteY0" fmla="*/ 30967 h 31177"/>
                <a:gd name="connsiteX1" fmla="*/ 60131 w 119786"/>
                <a:gd name="connsiteY1" fmla="*/ 21243 h 31177"/>
                <a:gd name="connsiteX2" fmla="*/ 78415 w 119786"/>
                <a:gd name="connsiteY2" fmla="*/ 18390 h 31177"/>
                <a:gd name="connsiteX3" fmla="*/ 98918 w 119786"/>
                <a:gd name="connsiteY3" fmla="*/ 20715 h 31177"/>
                <a:gd name="connsiteX4" fmla="*/ 105365 w 119786"/>
                <a:gd name="connsiteY4" fmla="*/ 22300 h 31177"/>
                <a:gd name="connsiteX5" fmla="*/ 107585 w 119786"/>
                <a:gd name="connsiteY5" fmla="*/ 23040 h 31177"/>
                <a:gd name="connsiteX6" fmla="*/ 119316 w 119786"/>
                <a:gd name="connsiteY6" fmla="*/ 17227 h 31177"/>
                <a:gd name="connsiteX7" fmla="*/ 113503 w 119786"/>
                <a:gd name="connsiteY7" fmla="*/ 5496 h 31177"/>
                <a:gd name="connsiteX8" fmla="*/ 78520 w 119786"/>
                <a:gd name="connsiteY8" fmla="*/ 0 h 31177"/>
                <a:gd name="connsiteX9" fmla="*/ 53789 w 119786"/>
                <a:gd name="connsiteY9" fmla="*/ 4016 h 31177"/>
                <a:gd name="connsiteX10" fmla="*/ 17010 w 119786"/>
                <a:gd name="connsiteY10" fmla="*/ 12683 h 31177"/>
                <a:gd name="connsiteX11" fmla="*/ 14156 w 119786"/>
                <a:gd name="connsiteY11" fmla="*/ 12471 h 31177"/>
                <a:gd name="connsiteX12" fmla="*/ 14051 w 119786"/>
                <a:gd name="connsiteY12" fmla="*/ 12471 h 31177"/>
                <a:gd name="connsiteX13" fmla="*/ 13945 w 119786"/>
                <a:gd name="connsiteY13" fmla="*/ 12683 h 31177"/>
                <a:gd name="connsiteX14" fmla="*/ 2108 w 119786"/>
                <a:gd name="connsiteY14" fmla="*/ 14374 h 31177"/>
                <a:gd name="connsiteX15" fmla="*/ 3376 w 119786"/>
                <a:gd name="connsiteY15" fmla="*/ 27373 h 31177"/>
                <a:gd name="connsiteX16" fmla="*/ 17116 w 119786"/>
                <a:gd name="connsiteY16" fmla="*/ 31178 h 31177"/>
                <a:gd name="connsiteX17" fmla="*/ 17116 w 119786"/>
                <a:gd name="connsiteY17" fmla="*/ 31178 h 311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19786" h="31177">
                  <a:moveTo>
                    <a:pt x="16904" y="30967"/>
                  </a:moveTo>
                  <a:cubicBezTo>
                    <a:pt x="27790" y="30967"/>
                    <a:pt x="43009" y="27479"/>
                    <a:pt x="60131" y="21243"/>
                  </a:cubicBezTo>
                  <a:cubicBezTo>
                    <a:pt x="65626" y="19235"/>
                    <a:pt x="72073" y="18390"/>
                    <a:pt x="78415" y="18390"/>
                  </a:cubicBezTo>
                  <a:cubicBezTo>
                    <a:pt x="86024" y="18390"/>
                    <a:pt x="93422" y="19552"/>
                    <a:pt x="98918" y="20715"/>
                  </a:cubicBezTo>
                  <a:lnTo>
                    <a:pt x="105365" y="22300"/>
                  </a:lnTo>
                  <a:lnTo>
                    <a:pt x="107585" y="23040"/>
                  </a:lnTo>
                  <a:cubicBezTo>
                    <a:pt x="112446" y="24625"/>
                    <a:pt x="117625" y="22089"/>
                    <a:pt x="119316" y="17227"/>
                  </a:cubicBezTo>
                  <a:cubicBezTo>
                    <a:pt x="120901" y="12365"/>
                    <a:pt x="118365" y="7187"/>
                    <a:pt x="113503" y="5496"/>
                  </a:cubicBezTo>
                  <a:cubicBezTo>
                    <a:pt x="112975" y="5390"/>
                    <a:pt x="97333" y="0"/>
                    <a:pt x="78520" y="0"/>
                  </a:cubicBezTo>
                  <a:cubicBezTo>
                    <a:pt x="70594" y="0"/>
                    <a:pt x="62033" y="951"/>
                    <a:pt x="53789" y="4016"/>
                  </a:cubicBezTo>
                  <a:cubicBezTo>
                    <a:pt x="38253" y="9829"/>
                    <a:pt x="23880" y="12683"/>
                    <a:pt x="17010" y="12683"/>
                  </a:cubicBezTo>
                  <a:lnTo>
                    <a:pt x="14156" y="12471"/>
                  </a:lnTo>
                  <a:lnTo>
                    <a:pt x="14051" y="12471"/>
                  </a:lnTo>
                  <a:cubicBezTo>
                    <a:pt x="14051" y="12471"/>
                    <a:pt x="13945" y="12683"/>
                    <a:pt x="13945" y="12683"/>
                  </a:cubicBezTo>
                  <a:cubicBezTo>
                    <a:pt x="10035" y="10357"/>
                    <a:pt x="5067" y="10780"/>
                    <a:pt x="2108" y="14374"/>
                  </a:cubicBezTo>
                  <a:cubicBezTo>
                    <a:pt x="-1168" y="18284"/>
                    <a:pt x="-534" y="24203"/>
                    <a:pt x="3376" y="27373"/>
                  </a:cubicBezTo>
                  <a:cubicBezTo>
                    <a:pt x="8449" y="31072"/>
                    <a:pt x="12360" y="30967"/>
                    <a:pt x="17116" y="31178"/>
                  </a:cubicBezTo>
                  <a:lnTo>
                    <a:pt x="17116" y="31178"/>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HelveticaNeueLT Std" panose="020B0604020202020204" pitchFamily="34" charset="0"/>
                <a:ea typeface="+mn-ea"/>
                <a:cs typeface="+mn-cs"/>
              </a:endParaRPr>
            </a:p>
          </p:txBody>
        </p:sp>
        <p:sp>
          <p:nvSpPr>
            <p:cNvPr id="13" name="Freeform: Shape 27">
              <a:extLst>
                <a:ext uri="{FF2B5EF4-FFF2-40B4-BE49-F238E27FC236}">
                  <a16:creationId xmlns:a16="http://schemas.microsoft.com/office/drawing/2014/main" id="{C05DC6A2-CD28-5538-2256-1EE3BF66BD0F}"/>
                </a:ext>
              </a:extLst>
            </p:cNvPr>
            <p:cNvSpPr/>
            <p:nvPr/>
          </p:nvSpPr>
          <p:spPr>
            <a:xfrm>
              <a:off x="2423925" y="2848954"/>
              <a:ext cx="1108455" cy="1178419"/>
            </a:xfrm>
            <a:custGeom>
              <a:avLst/>
              <a:gdLst>
                <a:gd name="connsiteX0" fmla="*/ 554228 w 1108455"/>
                <a:gd name="connsiteY0" fmla="*/ 0 h 1178419"/>
                <a:gd name="connsiteX1" fmla="*/ 0 w 1108455"/>
                <a:gd name="connsiteY1" fmla="*/ 0 h 1178419"/>
                <a:gd name="connsiteX2" fmla="*/ 0 w 1108455"/>
                <a:gd name="connsiteY2" fmla="*/ 363566 h 1178419"/>
                <a:gd name="connsiteX3" fmla="*/ 273943 w 1108455"/>
                <a:gd name="connsiteY3" fmla="*/ 1021790 h 1178419"/>
                <a:gd name="connsiteX4" fmla="*/ 549049 w 1108455"/>
                <a:gd name="connsiteY4" fmla="*/ 1177257 h 1178419"/>
                <a:gd name="connsiteX5" fmla="*/ 553488 w 1108455"/>
                <a:gd name="connsiteY5" fmla="*/ 1178420 h 1178419"/>
                <a:gd name="connsiteX6" fmla="*/ 557821 w 1108455"/>
                <a:gd name="connsiteY6" fmla="*/ 1177257 h 1178419"/>
                <a:gd name="connsiteX7" fmla="*/ 833667 w 1108455"/>
                <a:gd name="connsiteY7" fmla="*/ 1021790 h 1178419"/>
                <a:gd name="connsiteX8" fmla="*/ 1108455 w 1108455"/>
                <a:gd name="connsiteY8" fmla="*/ 363566 h 1178419"/>
                <a:gd name="connsiteX9" fmla="*/ 1108455 w 1108455"/>
                <a:gd name="connsiteY9" fmla="*/ 0 h 1178419"/>
                <a:gd name="connsiteX10" fmla="*/ 554228 w 1108455"/>
                <a:gd name="connsiteY10" fmla="*/ 0 h 1178419"/>
                <a:gd name="connsiteX11" fmla="*/ 810732 w 1108455"/>
                <a:gd name="connsiteY11" fmla="*/ 995263 h 1178419"/>
                <a:gd name="connsiteX12" fmla="*/ 630112 w 1108455"/>
                <a:gd name="connsiteY12" fmla="*/ 1112259 h 1178419"/>
                <a:gd name="connsiteX13" fmla="*/ 570821 w 1108455"/>
                <a:gd name="connsiteY13" fmla="*/ 1136356 h 1178419"/>
                <a:gd name="connsiteX14" fmla="*/ 569235 w 1108455"/>
                <a:gd name="connsiteY14" fmla="*/ 1136885 h 1178419"/>
                <a:gd name="connsiteX15" fmla="*/ 569235 w 1108455"/>
                <a:gd name="connsiteY15" fmla="*/ 999807 h 1178419"/>
                <a:gd name="connsiteX16" fmla="*/ 675240 w 1108455"/>
                <a:gd name="connsiteY16" fmla="*/ 1066919 h 1178419"/>
                <a:gd name="connsiteX17" fmla="*/ 685809 w 1108455"/>
                <a:gd name="connsiteY17" fmla="*/ 1066496 h 1178419"/>
                <a:gd name="connsiteX18" fmla="*/ 689085 w 1108455"/>
                <a:gd name="connsiteY18" fmla="*/ 1056456 h 1178419"/>
                <a:gd name="connsiteX19" fmla="*/ 657696 w 1108455"/>
                <a:gd name="connsiteY19" fmla="*/ 949817 h 1178419"/>
                <a:gd name="connsiteX20" fmla="*/ 753344 w 1108455"/>
                <a:gd name="connsiteY20" fmla="*/ 879957 h 1178419"/>
                <a:gd name="connsiteX21" fmla="*/ 756726 w 1108455"/>
                <a:gd name="connsiteY21" fmla="*/ 869600 h 1178419"/>
                <a:gd name="connsiteX22" fmla="*/ 747954 w 1108455"/>
                <a:gd name="connsiteY22" fmla="*/ 863259 h 1178419"/>
                <a:gd name="connsiteX23" fmla="*/ 629478 w 1108455"/>
                <a:gd name="connsiteY23" fmla="*/ 863259 h 1178419"/>
                <a:gd name="connsiteX24" fmla="*/ 583820 w 1108455"/>
                <a:gd name="connsiteY24" fmla="*/ 726287 h 1178419"/>
                <a:gd name="connsiteX25" fmla="*/ 1005092 w 1108455"/>
                <a:gd name="connsiteY25" fmla="*/ 726287 h 1178419"/>
                <a:gd name="connsiteX26" fmla="*/ 810627 w 1108455"/>
                <a:gd name="connsiteY26" fmla="*/ 995157 h 1178419"/>
                <a:gd name="connsiteX27" fmla="*/ 810627 w 1108455"/>
                <a:gd name="connsiteY27" fmla="*/ 995157 h 1178419"/>
                <a:gd name="connsiteX28" fmla="*/ 51999 w 1108455"/>
                <a:gd name="connsiteY28" fmla="*/ 553382 h 1178419"/>
                <a:gd name="connsiteX29" fmla="*/ 149232 w 1108455"/>
                <a:gd name="connsiteY29" fmla="*/ 553382 h 1178419"/>
                <a:gd name="connsiteX30" fmla="*/ 149126 w 1108455"/>
                <a:gd name="connsiteY30" fmla="*/ 553805 h 1178419"/>
                <a:gd name="connsiteX31" fmla="*/ 152825 w 1108455"/>
                <a:gd name="connsiteY31" fmla="*/ 566064 h 1178419"/>
                <a:gd name="connsiteX32" fmla="*/ 129151 w 1108455"/>
                <a:gd name="connsiteY32" fmla="*/ 605592 h 1178419"/>
                <a:gd name="connsiteX33" fmla="*/ 142573 w 1108455"/>
                <a:gd name="connsiteY33" fmla="*/ 629583 h 1178419"/>
                <a:gd name="connsiteX34" fmla="*/ 160540 w 1108455"/>
                <a:gd name="connsiteY34" fmla="*/ 634867 h 1178419"/>
                <a:gd name="connsiteX35" fmla="*/ 185060 w 1108455"/>
                <a:gd name="connsiteY35" fmla="*/ 624721 h 1178419"/>
                <a:gd name="connsiteX36" fmla="*/ 187385 w 1108455"/>
                <a:gd name="connsiteY36" fmla="*/ 622185 h 1178419"/>
                <a:gd name="connsiteX37" fmla="*/ 187808 w 1108455"/>
                <a:gd name="connsiteY37" fmla="*/ 624193 h 1178419"/>
                <a:gd name="connsiteX38" fmla="*/ 194149 w 1108455"/>
                <a:gd name="connsiteY38" fmla="*/ 636981 h 1178419"/>
                <a:gd name="connsiteX39" fmla="*/ 207571 w 1108455"/>
                <a:gd name="connsiteY39" fmla="*/ 646387 h 1178419"/>
                <a:gd name="connsiteX40" fmla="*/ 215498 w 1108455"/>
                <a:gd name="connsiteY40" fmla="*/ 647444 h 1178419"/>
                <a:gd name="connsiteX41" fmla="*/ 226278 w 1108455"/>
                <a:gd name="connsiteY41" fmla="*/ 645330 h 1178419"/>
                <a:gd name="connsiteX42" fmla="*/ 217506 w 1108455"/>
                <a:gd name="connsiteY42" fmla="*/ 669110 h 1178419"/>
                <a:gd name="connsiteX43" fmla="*/ 217506 w 1108455"/>
                <a:gd name="connsiteY43" fmla="*/ 669533 h 1178419"/>
                <a:gd name="connsiteX44" fmla="*/ 222262 w 1108455"/>
                <a:gd name="connsiteY44" fmla="*/ 688028 h 1178419"/>
                <a:gd name="connsiteX45" fmla="*/ 227652 w 1108455"/>
                <a:gd name="connsiteY45" fmla="*/ 693207 h 1178419"/>
                <a:gd name="connsiteX46" fmla="*/ 89835 w 1108455"/>
                <a:gd name="connsiteY46" fmla="*/ 693207 h 1178419"/>
                <a:gd name="connsiteX47" fmla="*/ 51893 w 1108455"/>
                <a:gd name="connsiteY47" fmla="*/ 553382 h 1178419"/>
                <a:gd name="connsiteX48" fmla="*/ 51893 w 1108455"/>
                <a:gd name="connsiteY48" fmla="*/ 553382 h 1178419"/>
                <a:gd name="connsiteX49" fmla="*/ 452767 w 1108455"/>
                <a:gd name="connsiteY49" fmla="*/ 1028237 h 1178419"/>
                <a:gd name="connsiteX50" fmla="*/ 467352 w 1108455"/>
                <a:gd name="connsiteY50" fmla="*/ 981101 h 1178419"/>
                <a:gd name="connsiteX51" fmla="*/ 488067 w 1108455"/>
                <a:gd name="connsiteY51" fmla="*/ 954045 h 1178419"/>
                <a:gd name="connsiteX52" fmla="*/ 500750 w 1108455"/>
                <a:gd name="connsiteY52" fmla="*/ 930899 h 1178419"/>
                <a:gd name="connsiteX53" fmla="*/ 497156 w 1108455"/>
                <a:gd name="connsiteY53" fmla="*/ 919590 h 1178419"/>
                <a:gd name="connsiteX54" fmla="*/ 485425 w 1108455"/>
                <a:gd name="connsiteY54" fmla="*/ 921176 h 1178419"/>
                <a:gd name="connsiteX55" fmla="*/ 481409 w 1108455"/>
                <a:gd name="connsiteY55" fmla="*/ 925192 h 1178419"/>
                <a:gd name="connsiteX56" fmla="*/ 440719 w 1108455"/>
                <a:gd name="connsiteY56" fmla="*/ 949183 h 1178419"/>
                <a:gd name="connsiteX57" fmla="*/ 430784 w 1108455"/>
                <a:gd name="connsiteY57" fmla="*/ 949606 h 1178419"/>
                <a:gd name="connsiteX58" fmla="*/ 421061 w 1108455"/>
                <a:gd name="connsiteY58" fmla="*/ 949606 h 1178419"/>
                <a:gd name="connsiteX59" fmla="*/ 383225 w 1108455"/>
                <a:gd name="connsiteY59" fmla="*/ 959117 h 1178419"/>
                <a:gd name="connsiteX60" fmla="*/ 393371 w 1108455"/>
                <a:gd name="connsiteY60" fmla="*/ 946963 h 1178419"/>
                <a:gd name="connsiteX61" fmla="*/ 433215 w 1108455"/>
                <a:gd name="connsiteY61" fmla="*/ 924769 h 1178419"/>
                <a:gd name="connsiteX62" fmla="*/ 475913 w 1108455"/>
                <a:gd name="connsiteY62" fmla="*/ 896656 h 1178419"/>
                <a:gd name="connsiteX63" fmla="*/ 501912 w 1108455"/>
                <a:gd name="connsiteY63" fmla="*/ 855543 h 1178419"/>
                <a:gd name="connsiteX64" fmla="*/ 508571 w 1108455"/>
                <a:gd name="connsiteY64" fmla="*/ 835146 h 1178419"/>
                <a:gd name="connsiteX65" fmla="*/ 516708 w 1108455"/>
                <a:gd name="connsiteY65" fmla="*/ 731360 h 1178419"/>
                <a:gd name="connsiteX66" fmla="*/ 513855 w 1108455"/>
                <a:gd name="connsiteY66" fmla="*/ 690882 h 1178419"/>
                <a:gd name="connsiteX67" fmla="*/ 497156 w 1108455"/>
                <a:gd name="connsiteY67" fmla="*/ 631168 h 1178419"/>
                <a:gd name="connsiteX68" fmla="*/ 449914 w 1108455"/>
                <a:gd name="connsiteY68" fmla="*/ 579592 h 1178419"/>
                <a:gd name="connsiteX69" fmla="*/ 473482 w 1108455"/>
                <a:gd name="connsiteY69" fmla="*/ 582235 h 1178419"/>
                <a:gd name="connsiteX70" fmla="*/ 476970 w 1108455"/>
                <a:gd name="connsiteY70" fmla="*/ 582552 h 1178419"/>
                <a:gd name="connsiteX71" fmla="*/ 492612 w 1108455"/>
                <a:gd name="connsiteY71" fmla="*/ 581389 h 1178419"/>
                <a:gd name="connsiteX72" fmla="*/ 493351 w 1108455"/>
                <a:gd name="connsiteY72" fmla="*/ 581389 h 1178419"/>
                <a:gd name="connsiteX73" fmla="*/ 498002 w 1108455"/>
                <a:gd name="connsiteY73" fmla="*/ 580226 h 1178419"/>
                <a:gd name="connsiteX74" fmla="*/ 507408 w 1108455"/>
                <a:gd name="connsiteY74" fmla="*/ 577901 h 1178419"/>
                <a:gd name="connsiteX75" fmla="*/ 508042 w 1108455"/>
                <a:gd name="connsiteY75" fmla="*/ 577162 h 1178419"/>
                <a:gd name="connsiteX76" fmla="*/ 508465 w 1108455"/>
                <a:gd name="connsiteY76" fmla="*/ 577056 h 1178419"/>
                <a:gd name="connsiteX77" fmla="*/ 512692 w 1108455"/>
                <a:gd name="connsiteY77" fmla="*/ 572723 h 1178419"/>
                <a:gd name="connsiteX78" fmla="*/ 512798 w 1108455"/>
                <a:gd name="connsiteY78" fmla="*/ 572194 h 1178419"/>
                <a:gd name="connsiteX79" fmla="*/ 512904 w 1108455"/>
                <a:gd name="connsiteY79" fmla="*/ 572194 h 1178419"/>
                <a:gd name="connsiteX80" fmla="*/ 517131 w 1108455"/>
                <a:gd name="connsiteY80" fmla="*/ 552959 h 1178419"/>
                <a:gd name="connsiteX81" fmla="*/ 517871 w 1108455"/>
                <a:gd name="connsiteY81" fmla="*/ 546301 h 1178419"/>
                <a:gd name="connsiteX82" fmla="*/ 518822 w 1108455"/>
                <a:gd name="connsiteY82" fmla="*/ 529708 h 1178419"/>
                <a:gd name="connsiteX83" fmla="*/ 519034 w 1108455"/>
                <a:gd name="connsiteY83" fmla="*/ 529708 h 1178419"/>
                <a:gd name="connsiteX84" fmla="*/ 519879 w 1108455"/>
                <a:gd name="connsiteY84" fmla="*/ 529496 h 1178419"/>
                <a:gd name="connsiteX85" fmla="*/ 527700 w 1108455"/>
                <a:gd name="connsiteY85" fmla="*/ 527805 h 1178419"/>
                <a:gd name="connsiteX86" fmla="*/ 528651 w 1108455"/>
                <a:gd name="connsiteY86" fmla="*/ 526960 h 1178419"/>
                <a:gd name="connsiteX87" fmla="*/ 529602 w 1108455"/>
                <a:gd name="connsiteY87" fmla="*/ 526643 h 1178419"/>
                <a:gd name="connsiteX88" fmla="*/ 533619 w 1108455"/>
                <a:gd name="connsiteY88" fmla="*/ 522627 h 1178419"/>
                <a:gd name="connsiteX89" fmla="*/ 535521 w 1108455"/>
                <a:gd name="connsiteY89" fmla="*/ 520724 h 1178419"/>
                <a:gd name="connsiteX90" fmla="*/ 539431 w 1108455"/>
                <a:gd name="connsiteY90" fmla="*/ 514383 h 1178419"/>
                <a:gd name="connsiteX91" fmla="*/ 539431 w 1108455"/>
                <a:gd name="connsiteY91" fmla="*/ 968418 h 1178419"/>
                <a:gd name="connsiteX92" fmla="*/ 539009 w 1108455"/>
                <a:gd name="connsiteY92" fmla="*/ 968418 h 1178419"/>
                <a:gd name="connsiteX93" fmla="*/ 495571 w 1108455"/>
                <a:gd name="connsiteY93" fmla="*/ 978564 h 1178419"/>
                <a:gd name="connsiteX94" fmla="*/ 467986 w 1108455"/>
                <a:gd name="connsiteY94" fmla="*/ 1003823 h 1178419"/>
                <a:gd name="connsiteX95" fmla="*/ 453084 w 1108455"/>
                <a:gd name="connsiteY95" fmla="*/ 1028237 h 1178419"/>
                <a:gd name="connsiteX96" fmla="*/ 453084 w 1108455"/>
                <a:gd name="connsiteY96" fmla="*/ 1028237 h 1178419"/>
                <a:gd name="connsiteX97" fmla="*/ 246782 w 1108455"/>
                <a:gd name="connsiteY97" fmla="*/ 712548 h 1178419"/>
                <a:gd name="connsiteX98" fmla="*/ 253546 w 1108455"/>
                <a:gd name="connsiteY98" fmla="*/ 705678 h 1178419"/>
                <a:gd name="connsiteX99" fmla="*/ 258090 w 1108455"/>
                <a:gd name="connsiteY99" fmla="*/ 692573 h 1178419"/>
                <a:gd name="connsiteX100" fmla="*/ 249107 w 1108455"/>
                <a:gd name="connsiteY100" fmla="*/ 683378 h 1178419"/>
                <a:gd name="connsiteX101" fmla="*/ 238115 w 1108455"/>
                <a:gd name="connsiteY101" fmla="*/ 678411 h 1178419"/>
                <a:gd name="connsiteX102" fmla="*/ 236001 w 1108455"/>
                <a:gd name="connsiteY102" fmla="*/ 669533 h 1178419"/>
                <a:gd name="connsiteX103" fmla="*/ 236001 w 1108455"/>
                <a:gd name="connsiteY103" fmla="*/ 669321 h 1178419"/>
                <a:gd name="connsiteX104" fmla="*/ 252277 w 1108455"/>
                <a:gd name="connsiteY104" fmla="*/ 647127 h 1178419"/>
                <a:gd name="connsiteX105" fmla="*/ 252277 w 1108455"/>
                <a:gd name="connsiteY105" fmla="*/ 647127 h 1178419"/>
                <a:gd name="connsiteX106" fmla="*/ 279756 w 1108455"/>
                <a:gd name="connsiteY106" fmla="*/ 633810 h 1178419"/>
                <a:gd name="connsiteX107" fmla="*/ 284724 w 1108455"/>
                <a:gd name="connsiteY107" fmla="*/ 624193 h 1178419"/>
                <a:gd name="connsiteX108" fmla="*/ 277220 w 1108455"/>
                <a:gd name="connsiteY108" fmla="*/ 616477 h 1178419"/>
                <a:gd name="connsiteX109" fmla="*/ 261261 w 1108455"/>
                <a:gd name="connsiteY109" fmla="*/ 609713 h 1178419"/>
                <a:gd name="connsiteX110" fmla="*/ 256293 w 1108455"/>
                <a:gd name="connsiteY110" fmla="*/ 601258 h 1178419"/>
                <a:gd name="connsiteX111" fmla="*/ 257456 w 1108455"/>
                <a:gd name="connsiteY111" fmla="*/ 596819 h 1178419"/>
                <a:gd name="connsiteX112" fmla="*/ 259993 w 1108455"/>
                <a:gd name="connsiteY112" fmla="*/ 593332 h 1178419"/>
                <a:gd name="connsiteX113" fmla="*/ 260627 w 1108455"/>
                <a:gd name="connsiteY113" fmla="*/ 592698 h 1178419"/>
                <a:gd name="connsiteX114" fmla="*/ 261472 w 1108455"/>
                <a:gd name="connsiteY114" fmla="*/ 592381 h 1178419"/>
                <a:gd name="connsiteX115" fmla="*/ 268342 w 1108455"/>
                <a:gd name="connsiteY115" fmla="*/ 590901 h 1178419"/>
                <a:gd name="connsiteX116" fmla="*/ 268553 w 1108455"/>
                <a:gd name="connsiteY116" fmla="*/ 590901 h 1178419"/>
                <a:gd name="connsiteX117" fmla="*/ 269610 w 1108455"/>
                <a:gd name="connsiteY117" fmla="*/ 590901 h 1178419"/>
                <a:gd name="connsiteX118" fmla="*/ 274155 w 1108455"/>
                <a:gd name="connsiteY118" fmla="*/ 591429 h 1178419"/>
                <a:gd name="connsiteX119" fmla="*/ 286837 w 1108455"/>
                <a:gd name="connsiteY119" fmla="*/ 593226 h 1178419"/>
                <a:gd name="connsiteX120" fmla="*/ 291276 w 1108455"/>
                <a:gd name="connsiteY120" fmla="*/ 593755 h 1178419"/>
                <a:gd name="connsiteX121" fmla="*/ 305755 w 1108455"/>
                <a:gd name="connsiteY121" fmla="*/ 594706 h 1178419"/>
                <a:gd name="connsiteX122" fmla="*/ 316324 w 1108455"/>
                <a:gd name="connsiteY122" fmla="*/ 593226 h 1178419"/>
                <a:gd name="connsiteX123" fmla="*/ 326365 w 1108455"/>
                <a:gd name="connsiteY123" fmla="*/ 591852 h 1178419"/>
                <a:gd name="connsiteX124" fmla="*/ 326365 w 1108455"/>
                <a:gd name="connsiteY124" fmla="*/ 591852 h 1178419"/>
                <a:gd name="connsiteX125" fmla="*/ 326365 w 1108455"/>
                <a:gd name="connsiteY125" fmla="*/ 591852 h 1178419"/>
                <a:gd name="connsiteX126" fmla="*/ 326682 w 1108455"/>
                <a:gd name="connsiteY126" fmla="*/ 591429 h 1178419"/>
                <a:gd name="connsiteX127" fmla="*/ 332389 w 1108455"/>
                <a:gd name="connsiteY127" fmla="*/ 584877 h 1178419"/>
                <a:gd name="connsiteX128" fmla="*/ 332389 w 1108455"/>
                <a:gd name="connsiteY128" fmla="*/ 584454 h 1178419"/>
                <a:gd name="connsiteX129" fmla="*/ 332600 w 1108455"/>
                <a:gd name="connsiteY129" fmla="*/ 584031 h 1178419"/>
                <a:gd name="connsiteX130" fmla="*/ 331121 w 1108455"/>
                <a:gd name="connsiteY130" fmla="*/ 581072 h 1178419"/>
                <a:gd name="connsiteX131" fmla="*/ 329429 w 1108455"/>
                <a:gd name="connsiteY131" fmla="*/ 576105 h 1178419"/>
                <a:gd name="connsiteX132" fmla="*/ 328161 w 1108455"/>
                <a:gd name="connsiteY132" fmla="*/ 575259 h 1178419"/>
                <a:gd name="connsiteX133" fmla="*/ 328161 w 1108455"/>
                <a:gd name="connsiteY133" fmla="*/ 575259 h 1178419"/>
                <a:gd name="connsiteX134" fmla="*/ 325308 w 1108455"/>
                <a:gd name="connsiteY134" fmla="*/ 573040 h 1178419"/>
                <a:gd name="connsiteX135" fmla="*/ 321397 w 1108455"/>
                <a:gd name="connsiteY135" fmla="*/ 569552 h 1178419"/>
                <a:gd name="connsiteX136" fmla="*/ 320446 w 1108455"/>
                <a:gd name="connsiteY136" fmla="*/ 568495 h 1178419"/>
                <a:gd name="connsiteX137" fmla="*/ 318861 w 1108455"/>
                <a:gd name="connsiteY137" fmla="*/ 564479 h 1178419"/>
                <a:gd name="connsiteX138" fmla="*/ 318755 w 1108455"/>
                <a:gd name="connsiteY138" fmla="*/ 563422 h 1178419"/>
                <a:gd name="connsiteX139" fmla="*/ 319178 w 1108455"/>
                <a:gd name="connsiteY139" fmla="*/ 561942 h 1178419"/>
                <a:gd name="connsiteX140" fmla="*/ 320763 w 1108455"/>
                <a:gd name="connsiteY140" fmla="*/ 557821 h 1178419"/>
                <a:gd name="connsiteX141" fmla="*/ 324674 w 1108455"/>
                <a:gd name="connsiteY141" fmla="*/ 553805 h 1178419"/>
                <a:gd name="connsiteX142" fmla="*/ 326576 w 1108455"/>
                <a:gd name="connsiteY142" fmla="*/ 552008 h 1178419"/>
                <a:gd name="connsiteX143" fmla="*/ 333657 w 1108455"/>
                <a:gd name="connsiteY143" fmla="*/ 548520 h 1178419"/>
                <a:gd name="connsiteX144" fmla="*/ 336405 w 1108455"/>
                <a:gd name="connsiteY144" fmla="*/ 547252 h 1178419"/>
                <a:gd name="connsiteX145" fmla="*/ 348242 w 1108455"/>
                <a:gd name="connsiteY145" fmla="*/ 545455 h 1178419"/>
                <a:gd name="connsiteX146" fmla="*/ 348559 w 1108455"/>
                <a:gd name="connsiteY146" fmla="*/ 545455 h 1178419"/>
                <a:gd name="connsiteX147" fmla="*/ 348982 w 1108455"/>
                <a:gd name="connsiteY147" fmla="*/ 545455 h 1178419"/>
                <a:gd name="connsiteX148" fmla="*/ 358388 w 1108455"/>
                <a:gd name="connsiteY148" fmla="*/ 547040 h 1178419"/>
                <a:gd name="connsiteX149" fmla="*/ 365680 w 1108455"/>
                <a:gd name="connsiteY149" fmla="*/ 548731 h 1178419"/>
                <a:gd name="connsiteX150" fmla="*/ 369697 w 1108455"/>
                <a:gd name="connsiteY150" fmla="*/ 550211 h 1178419"/>
                <a:gd name="connsiteX151" fmla="*/ 382696 w 1108455"/>
                <a:gd name="connsiteY151" fmla="*/ 555918 h 1178419"/>
                <a:gd name="connsiteX152" fmla="*/ 384704 w 1108455"/>
                <a:gd name="connsiteY152" fmla="*/ 556975 h 1178419"/>
                <a:gd name="connsiteX153" fmla="*/ 390834 w 1108455"/>
                <a:gd name="connsiteY153" fmla="*/ 560569 h 1178419"/>
                <a:gd name="connsiteX154" fmla="*/ 436069 w 1108455"/>
                <a:gd name="connsiteY154" fmla="*/ 592169 h 1178419"/>
                <a:gd name="connsiteX155" fmla="*/ 439134 w 1108455"/>
                <a:gd name="connsiteY155" fmla="*/ 594706 h 1178419"/>
                <a:gd name="connsiteX156" fmla="*/ 418736 w 1108455"/>
                <a:gd name="connsiteY156" fmla="*/ 602949 h 1178419"/>
                <a:gd name="connsiteX157" fmla="*/ 392631 w 1108455"/>
                <a:gd name="connsiteY157" fmla="*/ 649452 h 1178419"/>
                <a:gd name="connsiteX158" fmla="*/ 385973 w 1108455"/>
                <a:gd name="connsiteY158" fmla="*/ 665622 h 1178419"/>
                <a:gd name="connsiteX159" fmla="*/ 375932 w 1108455"/>
                <a:gd name="connsiteY159" fmla="*/ 670484 h 1178419"/>
                <a:gd name="connsiteX160" fmla="*/ 374664 w 1108455"/>
                <a:gd name="connsiteY160" fmla="*/ 670484 h 1178419"/>
                <a:gd name="connsiteX161" fmla="*/ 367160 w 1108455"/>
                <a:gd name="connsiteY161" fmla="*/ 668899 h 1178419"/>
                <a:gd name="connsiteX162" fmla="*/ 356380 w 1108455"/>
                <a:gd name="connsiteY162" fmla="*/ 659915 h 1178419"/>
                <a:gd name="connsiteX163" fmla="*/ 344754 w 1108455"/>
                <a:gd name="connsiteY163" fmla="*/ 658541 h 1178419"/>
                <a:gd name="connsiteX164" fmla="*/ 333657 w 1108455"/>
                <a:gd name="connsiteY164" fmla="*/ 673972 h 1178419"/>
                <a:gd name="connsiteX165" fmla="*/ 329852 w 1108455"/>
                <a:gd name="connsiteY165" fmla="*/ 694581 h 1178419"/>
                <a:gd name="connsiteX166" fmla="*/ 319706 w 1108455"/>
                <a:gd name="connsiteY166" fmla="*/ 705995 h 1178419"/>
                <a:gd name="connsiteX167" fmla="*/ 316324 w 1108455"/>
                <a:gd name="connsiteY167" fmla="*/ 706629 h 1178419"/>
                <a:gd name="connsiteX168" fmla="*/ 302056 w 1108455"/>
                <a:gd name="connsiteY168" fmla="*/ 694369 h 1178419"/>
                <a:gd name="connsiteX169" fmla="*/ 293179 w 1108455"/>
                <a:gd name="connsiteY169" fmla="*/ 689085 h 1178419"/>
                <a:gd name="connsiteX170" fmla="*/ 278911 w 1108455"/>
                <a:gd name="connsiteY170" fmla="*/ 695955 h 1178419"/>
                <a:gd name="connsiteX171" fmla="*/ 273309 w 1108455"/>
                <a:gd name="connsiteY171" fmla="*/ 713393 h 1178419"/>
                <a:gd name="connsiteX172" fmla="*/ 271618 w 1108455"/>
                <a:gd name="connsiteY172" fmla="*/ 725653 h 1178419"/>
                <a:gd name="connsiteX173" fmla="*/ 271618 w 1108455"/>
                <a:gd name="connsiteY173" fmla="*/ 725653 h 1178419"/>
                <a:gd name="connsiteX174" fmla="*/ 271407 w 1108455"/>
                <a:gd name="connsiteY174" fmla="*/ 725970 h 1178419"/>
                <a:gd name="connsiteX175" fmla="*/ 255131 w 1108455"/>
                <a:gd name="connsiteY175" fmla="*/ 734425 h 1178419"/>
                <a:gd name="connsiteX176" fmla="*/ 244139 w 1108455"/>
                <a:gd name="connsiteY176" fmla="*/ 731994 h 1178419"/>
                <a:gd name="connsiteX177" fmla="*/ 241391 w 1108455"/>
                <a:gd name="connsiteY177" fmla="*/ 724068 h 1178419"/>
                <a:gd name="connsiteX178" fmla="*/ 246887 w 1108455"/>
                <a:gd name="connsiteY178" fmla="*/ 712442 h 1178419"/>
                <a:gd name="connsiteX179" fmla="*/ 246887 w 1108455"/>
                <a:gd name="connsiteY179" fmla="*/ 712442 h 1178419"/>
                <a:gd name="connsiteX180" fmla="*/ 194783 w 1108455"/>
                <a:gd name="connsiteY180" fmla="*/ 593966 h 1178419"/>
                <a:gd name="connsiteX181" fmla="*/ 185483 w 1108455"/>
                <a:gd name="connsiteY181" fmla="*/ 597137 h 1178419"/>
                <a:gd name="connsiteX182" fmla="*/ 173117 w 1108455"/>
                <a:gd name="connsiteY182" fmla="*/ 610665 h 1178419"/>
                <a:gd name="connsiteX183" fmla="*/ 160540 w 1108455"/>
                <a:gd name="connsiteY183" fmla="*/ 616372 h 1178419"/>
                <a:gd name="connsiteX184" fmla="*/ 151979 w 1108455"/>
                <a:gd name="connsiteY184" fmla="*/ 613730 h 1178419"/>
                <a:gd name="connsiteX185" fmla="*/ 147646 w 1108455"/>
                <a:gd name="connsiteY185" fmla="*/ 605697 h 1178419"/>
                <a:gd name="connsiteX186" fmla="*/ 170898 w 1108455"/>
                <a:gd name="connsiteY186" fmla="*/ 576844 h 1178419"/>
                <a:gd name="connsiteX187" fmla="*/ 176605 w 1108455"/>
                <a:gd name="connsiteY187" fmla="*/ 569341 h 1178419"/>
                <a:gd name="connsiteX188" fmla="*/ 172694 w 1108455"/>
                <a:gd name="connsiteY188" fmla="*/ 560674 h 1178419"/>
                <a:gd name="connsiteX189" fmla="*/ 167516 w 1108455"/>
                <a:gd name="connsiteY189" fmla="*/ 553910 h 1178419"/>
                <a:gd name="connsiteX190" fmla="*/ 170263 w 1108455"/>
                <a:gd name="connsiteY190" fmla="*/ 549894 h 1178419"/>
                <a:gd name="connsiteX191" fmla="*/ 183263 w 1108455"/>
                <a:gd name="connsiteY191" fmla="*/ 546618 h 1178419"/>
                <a:gd name="connsiteX192" fmla="*/ 187174 w 1108455"/>
                <a:gd name="connsiteY192" fmla="*/ 546829 h 1178419"/>
                <a:gd name="connsiteX193" fmla="*/ 218669 w 1108455"/>
                <a:gd name="connsiteY193" fmla="*/ 550528 h 1178419"/>
                <a:gd name="connsiteX194" fmla="*/ 233676 w 1108455"/>
                <a:gd name="connsiteY194" fmla="*/ 548837 h 1178419"/>
                <a:gd name="connsiteX195" fmla="*/ 233888 w 1108455"/>
                <a:gd name="connsiteY195" fmla="*/ 548837 h 1178419"/>
                <a:gd name="connsiteX196" fmla="*/ 235262 w 1108455"/>
                <a:gd name="connsiteY196" fmla="*/ 548309 h 1178419"/>
                <a:gd name="connsiteX197" fmla="*/ 239595 w 1108455"/>
                <a:gd name="connsiteY197" fmla="*/ 546618 h 1178419"/>
                <a:gd name="connsiteX198" fmla="*/ 244139 w 1108455"/>
                <a:gd name="connsiteY198" fmla="*/ 543870 h 1178419"/>
                <a:gd name="connsiteX199" fmla="*/ 244351 w 1108455"/>
                <a:gd name="connsiteY199" fmla="*/ 543553 h 1178419"/>
                <a:gd name="connsiteX200" fmla="*/ 245196 w 1108455"/>
                <a:gd name="connsiteY200" fmla="*/ 543024 h 1178419"/>
                <a:gd name="connsiteX201" fmla="*/ 247099 w 1108455"/>
                <a:gd name="connsiteY201" fmla="*/ 538480 h 1178419"/>
                <a:gd name="connsiteX202" fmla="*/ 248050 w 1108455"/>
                <a:gd name="connsiteY202" fmla="*/ 536789 h 1178419"/>
                <a:gd name="connsiteX203" fmla="*/ 248050 w 1108455"/>
                <a:gd name="connsiteY203" fmla="*/ 536577 h 1178419"/>
                <a:gd name="connsiteX204" fmla="*/ 248050 w 1108455"/>
                <a:gd name="connsiteY204" fmla="*/ 536472 h 1178419"/>
                <a:gd name="connsiteX205" fmla="*/ 245196 w 1108455"/>
                <a:gd name="connsiteY205" fmla="*/ 529813 h 1178419"/>
                <a:gd name="connsiteX206" fmla="*/ 242237 w 1108455"/>
                <a:gd name="connsiteY206" fmla="*/ 524635 h 1178419"/>
                <a:gd name="connsiteX207" fmla="*/ 243505 w 1108455"/>
                <a:gd name="connsiteY207" fmla="*/ 522521 h 1178419"/>
                <a:gd name="connsiteX208" fmla="*/ 245619 w 1108455"/>
                <a:gd name="connsiteY208" fmla="*/ 520513 h 1178419"/>
                <a:gd name="connsiteX209" fmla="*/ 250903 w 1108455"/>
                <a:gd name="connsiteY209" fmla="*/ 518822 h 1178419"/>
                <a:gd name="connsiteX210" fmla="*/ 253863 w 1108455"/>
                <a:gd name="connsiteY210" fmla="*/ 518610 h 1178419"/>
                <a:gd name="connsiteX211" fmla="*/ 277748 w 1108455"/>
                <a:gd name="connsiteY211" fmla="*/ 522098 h 1178419"/>
                <a:gd name="connsiteX212" fmla="*/ 278382 w 1108455"/>
                <a:gd name="connsiteY212" fmla="*/ 522310 h 1178419"/>
                <a:gd name="connsiteX213" fmla="*/ 298780 w 1108455"/>
                <a:gd name="connsiteY213" fmla="*/ 530447 h 1178419"/>
                <a:gd name="connsiteX214" fmla="*/ 298991 w 1108455"/>
                <a:gd name="connsiteY214" fmla="*/ 530447 h 1178419"/>
                <a:gd name="connsiteX215" fmla="*/ 309137 w 1108455"/>
                <a:gd name="connsiteY215" fmla="*/ 529496 h 1178419"/>
                <a:gd name="connsiteX216" fmla="*/ 309137 w 1108455"/>
                <a:gd name="connsiteY216" fmla="*/ 529496 h 1178419"/>
                <a:gd name="connsiteX217" fmla="*/ 309349 w 1108455"/>
                <a:gd name="connsiteY217" fmla="*/ 528651 h 1178419"/>
                <a:gd name="connsiteX218" fmla="*/ 312097 w 1108455"/>
                <a:gd name="connsiteY218" fmla="*/ 519667 h 1178419"/>
                <a:gd name="connsiteX219" fmla="*/ 311991 w 1108455"/>
                <a:gd name="connsiteY219" fmla="*/ 519350 h 1178419"/>
                <a:gd name="connsiteX220" fmla="*/ 309877 w 1108455"/>
                <a:gd name="connsiteY220" fmla="*/ 511424 h 1178419"/>
                <a:gd name="connsiteX221" fmla="*/ 308715 w 1108455"/>
                <a:gd name="connsiteY221" fmla="*/ 506456 h 1178419"/>
                <a:gd name="connsiteX222" fmla="*/ 307658 w 1108455"/>
                <a:gd name="connsiteY222" fmla="*/ 498107 h 1178419"/>
                <a:gd name="connsiteX223" fmla="*/ 308186 w 1108455"/>
                <a:gd name="connsiteY223" fmla="*/ 494408 h 1178419"/>
                <a:gd name="connsiteX224" fmla="*/ 308398 w 1108455"/>
                <a:gd name="connsiteY224" fmla="*/ 494091 h 1178419"/>
                <a:gd name="connsiteX225" fmla="*/ 308398 w 1108455"/>
                <a:gd name="connsiteY225" fmla="*/ 494091 h 1178419"/>
                <a:gd name="connsiteX226" fmla="*/ 308820 w 1108455"/>
                <a:gd name="connsiteY226" fmla="*/ 494091 h 1178419"/>
                <a:gd name="connsiteX227" fmla="*/ 311674 w 1108455"/>
                <a:gd name="connsiteY227" fmla="*/ 494408 h 1178419"/>
                <a:gd name="connsiteX228" fmla="*/ 336088 w 1108455"/>
                <a:gd name="connsiteY228" fmla="*/ 503708 h 1178419"/>
                <a:gd name="connsiteX229" fmla="*/ 342852 w 1108455"/>
                <a:gd name="connsiteY229" fmla="*/ 508781 h 1178419"/>
                <a:gd name="connsiteX230" fmla="*/ 346762 w 1108455"/>
                <a:gd name="connsiteY230" fmla="*/ 512163 h 1178419"/>
                <a:gd name="connsiteX231" fmla="*/ 351201 w 1108455"/>
                <a:gd name="connsiteY231" fmla="*/ 520407 h 1178419"/>
                <a:gd name="connsiteX232" fmla="*/ 351730 w 1108455"/>
                <a:gd name="connsiteY232" fmla="*/ 521464 h 1178419"/>
                <a:gd name="connsiteX233" fmla="*/ 351730 w 1108455"/>
                <a:gd name="connsiteY233" fmla="*/ 522944 h 1178419"/>
                <a:gd name="connsiteX234" fmla="*/ 351624 w 1108455"/>
                <a:gd name="connsiteY234" fmla="*/ 523155 h 1178419"/>
                <a:gd name="connsiteX235" fmla="*/ 352364 w 1108455"/>
                <a:gd name="connsiteY235" fmla="*/ 527700 h 1178419"/>
                <a:gd name="connsiteX236" fmla="*/ 348876 w 1108455"/>
                <a:gd name="connsiteY236" fmla="*/ 527488 h 1178419"/>
                <a:gd name="connsiteX237" fmla="*/ 348665 w 1108455"/>
                <a:gd name="connsiteY237" fmla="*/ 527488 h 1178419"/>
                <a:gd name="connsiteX238" fmla="*/ 348559 w 1108455"/>
                <a:gd name="connsiteY238" fmla="*/ 527488 h 1178419"/>
                <a:gd name="connsiteX239" fmla="*/ 331226 w 1108455"/>
                <a:gd name="connsiteY239" fmla="*/ 530025 h 1178419"/>
                <a:gd name="connsiteX240" fmla="*/ 326576 w 1108455"/>
                <a:gd name="connsiteY240" fmla="*/ 532138 h 1178419"/>
                <a:gd name="connsiteX241" fmla="*/ 316958 w 1108455"/>
                <a:gd name="connsiteY241" fmla="*/ 536472 h 1178419"/>
                <a:gd name="connsiteX242" fmla="*/ 316219 w 1108455"/>
                <a:gd name="connsiteY242" fmla="*/ 537212 h 1178419"/>
                <a:gd name="connsiteX243" fmla="*/ 315584 w 1108455"/>
                <a:gd name="connsiteY243" fmla="*/ 537529 h 1178419"/>
                <a:gd name="connsiteX244" fmla="*/ 311885 w 1108455"/>
                <a:gd name="connsiteY244" fmla="*/ 541439 h 1178419"/>
                <a:gd name="connsiteX245" fmla="*/ 305333 w 1108455"/>
                <a:gd name="connsiteY245" fmla="*/ 548203 h 1178419"/>
                <a:gd name="connsiteX246" fmla="*/ 302690 w 1108455"/>
                <a:gd name="connsiteY246" fmla="*/ 555601 h 1178419"/>
                <a:gd name="connsiteX247" fmla="*/ 300260 w 1108455"/>
                <a:gd name="connsiteY247" fmla="*/ 562471 h 1178419"/>
                <a:gd name="connsiteX248" fmla="*/ 300260 w 1108455"/>
                <a:gd name="connsiteY248" fmla="*/ 564479 h 1178419"/>
                <a:gd name="connsiteX249" fmla="*/ 300577 w 1108455"/>
                <a:gd name="connsiteY249" fmla="*/ 565959 h 1178419"/>
                <a:gd name="connsiteX250" fmla="*/ 302690 w 1108455"/>
                <a:gd name="connsiteY250" fmla="*/ 574202 h 1178419"/>
                <a:gd name="connsiteX251" fmla="*/ 303536 w 1108455"/>
                <a:gd name="connsiteY251" fmla="*/ 576739 h 1178419"/>
                <a:gd name="connsiteX252" fmla="*/ 288845 w 1108455"/>
                <a:gd name="connsiteY252" fmla="*/ 575471 h 1178419"/>
                <a:gd name="connsiteX253" fmla="*/ 279756 w 1108455"/>
                <a:gd name="connsiteY253" fmla="*/ 574097 h 1178419"/>
                <a:gd name="connsiteX254" fmla="*/ 277008 w 1108455"/>
                <a:gd name="connsiteY254" fmla="*/ 573885 h 1178419"/>
                <a:gd name="connsiteX255" fmla="*/ 273415 w 1108455"/>
                <a:gd name="connsiteY255" fmla="*/ 573357 h 1178419"/>
                <a:gd name="connsiteX256" fmla="*/ 269822 w 1108455"/>
                <a:gd name="connsiteY256" fmla="*/ 573357 h 1178419"/>
                <a:gd name="connsiteX257" fmla="*/ 268976 w 1108455"/>
                <a:gd name="connsiteY257" fmla="*/ 573145 h 1178419"/>
                <a:gd name="connsiteX258" fmla="*/ 268765 w 1108455"/>
                <a:gd name="connsiteY258" fmla="*/ 573145 h 1178419"/>
                <a:gd name="connsiteX259" fmla="*/ 268659 w 1108455"/>
                <a:gd name="connsiteY259" fmla="*/ 573145 h 1178419"/>
                <a:gd name="connsiteX260" fmla="*/ 259147 w 1108455"/>
                <a:gd name="connsiteY260" fmla="*/ 574308 h 1178419"/>
                <a:gd name="connsiteX261" fmla="*/ 257350 w 1108455"/>
                <a:gd name="connsiteY261" fmla="*/ 575048 h 1178419"/>
                <a:gd name="connsiteX262" fmla="*/ 251115 w 1108455"/>
                <a:gd name="connsiteY262" fmla="*/ 577796 h 1178419"/>
                <a:gd name="connsiteX263" fmla="*/ 250269 w 1108455"/>
                <a:gd name="connsiteY263" fmla="*/ 578218 h 1178419"/>
                <a:gd name="connsiteX264" fmla="*/ 248895 w 1108455"/>
                <a:gd name="connsiteY264" fmla="*/ 579487 h 1178419"/>
                <a:gd name="connsiteX265" fmla="*/ 244562 w 1108455"/>
                <a:gd name="connsiteY265" fmla="*/ 583714 h 1178419"/>
                <a:gd name="connsiteX266" fmla="*/ 243400 w 1108455"/>
                <a:gd name="connsiteY266" fmla="*/ 585194 h 1178419"/>
                <a:gd name="connsiteX267" fmla="*/ 242131 w 1108455"/>
                <a:gd name="connsiteY267" fmla="*/ 586885 h 1178419"/>
                <a:gd name="connsiteX268" fmla="*/ 241286 w 1108455"/>
                <a:gd name="connsiteY268" fmla="*/ 589210 h 1178419"/>
                <a:gd name="connsiteX269" fmla="*/ 239912 w 1108455"/>
                <a:gd name="connsiteY269" fmla="*/ 591852 h 1178419"/>
                <a:gd name="connsiteX270" fmla="*/ 239489 w 1108455"/>
                <a:gd name="connsiteY270" fmla="*/ 594177 h 1178419"/>
                <a:gd name="connsiteX271" fmla="*/ 237904 w 1108455"/>
                <a:gd name="connsiteY271" fmla="*/ 602844 h 1178419"/>
                <a:gd name="connsiteX272" fmla="*/ 237904 w 1108455"/>
                <a:gd name="connsiteY272" fmla="*/ 603161 h 1178419"/>
                <a:gd name="connsiteX273" fmla="*/ 231245 w 1108455"/>
                <a:gd name="connsiteY273" fmla="*/ 618803 h 1178419"/>
                <a:gd name="connsiteX274" fmla="*/ 215921 w 1108455"/>
                <a:gd name="connsiteY274" fmla="*/ 629583 h 1178419"/>
                <a:gd name="connsiteX275" fmla="*/ 212539 w 1108455"/>
                <a:gd name="connsiteY275" fmla="*/ 629160 h 1178419"/>
                <a:gd name="connsiteX276" fmla="*/ 209262 w 1108455"/>
                <a:gd name="connsiteY276" fmla="*/ 626623 h 1178419"/>
                <a:gd name="connsiteX277" fmla="*/ 204295 w 1108455"/>
                <a:gd name="connsiteY277" fmla="*/ 614364 h 1178419"/>
                <a:gd name="connsiteX278" fmla="*/ 201864 w 1108455"/>
                <a:gd name="connsiteY278" fmla="*/ 601681 h 1178419"/>
                <a:gd name="connsiteX279" fmla="*/ 194994 w 1108455"/>
                <a:gd name="connsiteY279" fmla="*/ 594706 h 1178419"/>
                <a:gd name="connsiteX280" fmla="*/ 194994 w 1108455"/>
                <a:gd name="connsiteY280" fmla="*/ 594706 h 1178419"/>
                <a:gd name="connsiteX281" fmla="*/ 158955 w 1108455"/>
                <a:gd name="connsiteY281" fmla="*/ 481514 h 1178419"/>
                <a:gd name="connsiteX282" fmla="*/ 161597 w 1108455"/>
                <a:gd name="connsiteY282" fmla="*/ 475490 h 1178419"/>
                <a:gd name="connsiteX283" fmla="*/ 176288 w 1108455"/>
                <a:gd name="connsiteY283" fmla="*/ 469149 h 1178419"/>
                <a:gd name="connsiteX284" fmla="*/ 183263 w 1108455"/>
                <a:gd name="connsiteY284" fmla="*/ 459742 h 1178419"/>
                <a:gd name="connsiteX285" fmla="*/ 175442 w 1108455"/>
                <a:gd name="connsiteY285" fmla="*/ 450970 h 1178419"/>
                <a:gd name="connsiteX286" fmla="*/ 141516 w 1108455"/>
                <a:gd name="connsiteY286" fmla="*/ 439979 h 1178419"/>
                <a:gd name="connsiteX287" fmla="*/ 126509 w 1108455"/>
                <a:gd name="connsiteY287" fmla="*/ 420321 h 1178419"/>
                <a:gd name="connsiteX288" fmla="*/ 126509 w 1108455"/>
                <a:gd name="connsiteY288" fmla="*/ 417996 h 1178419"/>
                <a:gd name="connsiteX289" fmla="*/ 133907 w 1108455"/>
                <a:gd name="connsiteY289" fmla="*/ 403411 h 1178419"/>
                <a:gd name="connsiteX290" fmla="*/ 151979 w 1108455"/>
                <a:gd name="connsiteY290" fmla="*/ 400768 h 1178419"/>
                <a:gd name="connsiteX291" fmla="*/ 160117 w 1108455"/>
                <a:gd name="connsiteY291" fmla="*/ 393793 h 1178419"/>
                <a:gd name="connsiteX292" fmla="*/ 156101 w 1108455"/>
                <a:gd name="connsiteY292" fmla="*/ 383858 h 1178419"/>
                <a:gd name="connsiteX293" fmla="*/ 142890 w 1108455"/>
                <a:gd name="connsiteY293" fmla="*/ 374241 h 1178419"/>
                <a:gd name="connsiteX294" fmla="*/ 138663 w 1108455"/>
                <a:gd name="connsiteY294" fmla="*/ 362192 h 1178419"/>
                <a:gd name="connsiteX295" fmla="*/ 138980 w 1108455"/>
                <a:gd name="connsiteY295" fmla="*/ 357014 h 1178419"/>
                <a:gd name="connsiteX296" fmla="*/ 152931 w 1108455"/>
                <a:gd name="connsiteY296" fmla="*/ 344648 h 1178419"/>
                <a:gd name="connsiteX297" fmla="*/ 155361 w 1108455"/>
                <a:gd name="connsiteY297" fmla="*/ 344860 h 1178419"/>
                <a:gd name="connsiteX298" fmla="*/ 166247 w 1108455"/>
                <a:gd name="connsiteY298" fmla="*/ 350461 h 1178419"/>
                <a:gd name="connsiteX299" fmla="*/ 169101 w 1108455"/>
                <a:gd name="connsiteY299" fmla="*/ 362192 h 1178419"/>
                <a:gd name="connsiteX300" fmla="*/ 167938 w 1108455"/>
                <a:gd name="connsiteY300" fmla="*/ 373395 h 1178419"/>
                <a:gd name="connsiteX301" fmla="*/ 173117 w 1108455"/>
                <a:gd name="connsiteY301" fmla="*/ 383330 h 1178419"/>
                <a:gd name="connsiteX302" fmla="*/ 184003 w 1108455"/>
                <a:gd name="connsiteY302" fmla="*/ 381005 h 1178419"/>
                <a:gd name="connsiteX303" fmla="*/ 193832 w 1108455"/>
                <a:gd name="connsiteY303" fmla="*/ 377200 h 1178419"/>
                <a:gd name="connsiteX304" fmla="*/ 196580 w 1108455"/>
                <a:gd name="connsiteY304" fmla="*/ 377517 h 1178419"/>
                <a:gd name="connsiteX305" fmla="*/ 199433 w 1108455"/>
                <a:gd name="connsiteY305" fmla="*/ 378468 h 1178419"/>
                <a:gd name="connsiteX306" fmla="*/ 202921 w 1108455"/>
                <a:gd name="connsiteY306" fmla="*/ 381745 h 1178419"/>
                <a:gd name="connsiteX307" fmla="*/ 206514 w 1108455"/>
                <a:gd name="connsiteY307" fmla="*/ 392313 h 1178419"/>
                <a:gd name="connsiteX308" fmla="*/ 208100 w 1108455"/>
                <a:gd name="connsiteY308" fmla="*/ 402459 h 1178419"/>
                <a:gd name="connsiteX309" fmla="*/ 202181 w 1108455"/>
                <a:gd name="connsiteY309" fmla="*/ 417573 h 1178419"/>
                <a:gd name="connsiteX310" fmla="*/ 201758 w 1108455"/>
                <a:gd name="connsiteY310" fmla="*/ 429833 h 1178419"/>
                <a:gd name="connsiteX311" fmla="*/ 213807 w 1108455"/>
                <a:gd name="connsiteY311" fmla="*/ 431735 h 1178419"/>
                <a:gd name="connsiteX312" fmla="*/ 215392 w 1108455"/>
                <a:gd name="connsiteY312" fmla="*/ 430150 h 1178419"/>
                <a:gd name="connsiteX313" fmla="*/ 215498 w 1108455"/>
                <a:gd name="connsiteY313" fmla="*/ 430150 h 1178419"/>
                <a:gd name="connsiteX314" fmla="*/ 215921 w 1108455"/>
                <a:gd name="connsiteY314" fmla="*/ 429621 h 1178419"/>
                <a:gd name="connsiteX315" fmla="*/ 217612 w 1108455"/>
                <a:gd name="connsiteY315" fmla="*/ 428036 h 1178419"/>
                <a:gd name="connsiteX316" fmla="*/ 227229 w 1108455"/>
                <a:gd name="connsiteY316" fmla="*/ 415142 h 1178419"/>
                <a:gd name="connsiteX317" fmla="*/ 235790 w 1108455"/>
                <a:gd name="connsiteY317" fmla="*/ 409012 h 1178419"/>
                <a:gd name="connsiteX318" fmla="*/ 236318 w 1108455"/>
                <a:gd name="connsiteY318" fmla="*/ 409012 h 1178419"/>
                <a:gd name="connsiteX319" fmla="*/ 242343 w 1108455"/>
                <a:gd name="connsiteY319" fmla="*/ 410069 h 1178419"/>
                <a:gd name="connsiteX320" fmla="*/ 243188 w 1108455"/>
                <a:gd name="connsiteY320" fmla="*/ 410280 h 1178419"/>
                <a:gd name="connsiteX321" fmla="*/ 244351 w 1108455"/>
                <a:gd name="connsiteY321" fmla="*/ 411126 h 1178419"/>
                <a:gd name="connsiteX322" fmla="*/ 248050 w 1108455"/>
                <a:gd name="connsiteY322" fmla="*/ 414402 h 1178419"/>
                <a:gd name="connsiteX323" fmla="*/ 252806 w 1108455"/>
                <a:gd name="connsiteY323" fmla="*/ 424654 h 1178419"/>
                <a:gd name="connsiteX324" fmla="*/ 252806 w 1108455"/>
                <a:gd name="connsiteY324" fmla="*/ 427507 h 1178419"/>
                <a:gd name="connsiteX325" fmla="*/ 249741 w 1108455"/>
                <a:gd name="connsiteY325" fmla="*/ 428036 h 1178419"/>
                <a:gd name="connsiteX326" fmla="*/ 245830 w 1108455"/>
                <a:gd name="connsiteY326" fmla="*/ 428564 h 1178419"/>
                <a:gd name="connsiteX327" fmla="*/ 243505 w 1108455"/>
                <a:gd name="connsiteY327" fmla="*/ 429833 h 1178419"/>
                <a:gd name="connsiteX328" fmla="*/ 241286 w 1108455"/>
                <a:gd name="connsiteY328" fmla="*/ 430467 h 1178419"/>
                <a:gd name="connsiteX329" fmla="*/ 240018 w 1108455"/>
                <a:gd name="connsiteY329" fmla="*/ 431735 h 1178419"/>
                <a:gd name="connsiteX330" fmla="*/ 236635 w 1108455"/>
                <a:gd name="connsiteY330" fmla="*/ 433532 h 1178419"/>
                <a:gd name="connsiteX331" fmla="*/ 235684 w 1108455"/>
                <a:gd name="connsiteY331" fmla="*/ 435857 h 1178419"/>
                <a:gd name="connsiteX332" fmla="*/ 231668 w 1108455"/>
                <a:gd name="connsiteY332" fmla="*/ 446743 h 1178419"/>
                <a:gd name="connsiteX333" fmla="*/ 233042 w 1108455"/>
                <a:gd name="connsiteY333" fmla="*/ 451921 h 1178419"/>
                <a:gd name="connsiteX334" fmla="*/ 234839 w 1108455"/>
                <a:gd name="connsiteY334" fmla="*/ 458368 h 1178419"/>
                <a:gd name="connsiteX335" fmla="*/ 236424 w 1108455"/>
                <a:gd name="connsiteY335" fmla="*/ 461645 h 1178419"/>
                <a:gd name="connsiteX336" fmla="*/ 251749 w 1108455"/>
                <a:gd name="connsiteY336" fmla="*/ 479400 h 1178419"/>
                <a:gd name="connsiteX337" fmla="*/ 255237 w 1108455"/>
                <a:gd name="connsiteY337" fmla="*/ 481620 h 1178419"/>
                <a:gd name="connsiteX338" fmla="*/ 265277 w 1108455"/>
                <a:gd name="connsiteY338" fmla="*/ 488067 h 1178419"/>
                <a:gd name="connsiteX339" fmla="*/ 269610 w 1108455"/>
                <a:gd name="connsiteY339" fmla="*/ 490603 h 1178419"/>
                <a:gd name="connsiteX340" fmla="*/ 273943 w 1108455"/>
                <a:gd name="connsiteY340" fmla="*/ 493140 h 1178419"/>
                <a:gd name="connsiteX341" fmla="*/ 284195 w 1108455"/>
                <a:gd name="connsiteY341" fmla="*/ 497050 h 1178419"/>
                <a:gd name="connsiteX342" fmla="*/ 284724 w 1108455"/>
                <a:gd name="connsiteY342" fmla="*/ 497261 h 1178419"/>
                <a:gd name="connsiteX343" fmla="*/ 284829 w 1108455"/>
                <a:gd name="connsiteY343" fmla="*/ 497261 h 1178419"/>
                <a:gd name="connsiteX344" fmla="*/ 285780 w 1108455"/>
                <a:gd name="connsiteY344" fmla="*/ 497579 h 1178419"/>
                <a:gd name="connsiteX345" fmla="*/ 288423 w 1108455"/>
                <a:gd name="connsiteY345" fmla="*/ 498530 h 1178419"/>
                <a:gd name="connsiteX346" fmla="*/ 288634 w 1108455"/>
                <a:gd name="connsiteY346" fmla="*/ 501383 h 1178419"/>
                <a:gd name="connsiteX347" fmla="*/ 289479 w 1108455"/>
                <a:gd name="connsiteY347" fmla="*/ 505928 h 1178419"/>
                <a:gd name="connsiteX348" fmla="*/ 279862 w 1108455"/>
                <a:gd name="connsiteY348" fmla="*/ 502969 h 1178419"/>
                <a:gd name="connsiteX349" fmla="*/ 276480 w 1108455"/>
                <a:gd name="connsiteY349" fmla="*/ 502546 h 1178419"/>
                <a:gd name="connsiteX350" fmla="*/ 254285 w 1108455"/>
                <a:gd name="connsiteY350" fmla="*/ 499692 h 1178419"/>
                <a:gd name="connsiteX351" fmla="*/ 253757 w 1108455"/>
                <a:gd name="connsiteY351" fmla="*/ 499692 h 1178419"/>
                <a:gd name="connsiteX352" fmla="*/ 251960 w 1108455"/>
                <a:gd name="connsiteY352" fmla="*/ 499481 h 1178419"/>
                <a:gd name="connsiteX353" fmla="*/ 247944 w 1108455"/>
                <a:gd name="connsiteY353" fmla="*/ 500221 h 1178419"/>
                <a:gd name="connsiteX354" fmla="*/ 243717 w 1108455"/>
                <a:gd name="connsiteY354" fmla="*/ 500961 h 1178419"/>
                <a:gd name="connsiteX355" fmla="*/ 238644 w 1108455"/>
                <a:gd name="connsiteY355" fmla="*/ 502863 h 1178419"/>
                <a:gd name="connsiteX356" fmla="*/ 236107 w 1108455"/>
                <a:gd name="connsiteY356" fmla="*/ 503814 h 1178419"/>
                <a:gd name="connsiteX357" fmla="*/ 235156 w 1108455"/>
                <a:gd name="connsiteY357" fmla="*/ 504765 h 1178419"/>
                <a:gd name="connsiteX358" fmla="*/ 226595 w 1108455"/>
                <a:gd name="connsiteY358" fmla="*/ 513326 h 1178419"/>
                <a:gd name="connsiteX359" fmla="*/ 226595 w 1108455"/>
                <a:gd name="connsiteY359" fmla="*/ 513326 h 1178419"/>
                <a:gd name="connsiteX360" fmla="*/ 223742 w 1108455"/>
                <a:gd name="connsiteY360" fmla="*/ 523261 h 1178419"/>
                <a:gd name="connsiteX361" fmla="*/ 223425 w 1108455"/>
                <a:gd name="connsiteY361" fmla="*/ 524423 h 1178419"/>
                <a:gd name="connsiteX362" fmla="*/ 223530 w 1108455"/>
                <a:gd name="connsiteY362" fmla="*/ 524952 h 1178419"/>
                <a:gd name="connsiteX363" fmla="*/ 198588 w 1108455"/>
                <a:gd name="connsiteY363" fmla="*/ 514489 h 1178419"/>
                <a:gd name="connsiteX364" fmla="*/ 171320 w 1108455"/>
                <a:gd name="connsiteY364" fmla="*/ 501066 h 1178419"/>
                <a:gd name="connsiteX365" fmla="*/ 158638 w 1108455"/>
                <a:gd name="connsiteY365" fmla="*/ 482994 h 1178419"/>
                <a:gd name="connsiteX366" fmla="*/ 158638 w 1108455"/>
                <a:gd name="connsiteY366" fmla="*/ 481408 h 1178419"/>
                <a:gd name="connsiteX367" fmla="*/ 158744 w 1108455"/>
                <a:gd name="connsiteY367" fmla="*/ 481408 h 1178419"/>
                <a:gd name="connsiteX368" fmla="*/ 231245 w 1108455"/>
                <a:gd name="connsiteY368" fmla="*/ 188336 h 1178419"/>
                <a:gd name="connsiteX369" fmla="*/ 230928 w 1108455"/>
                <a:gd name="connsiteY369" fmla="*/ 184637 h 1178419"/>
                <a:gd name="connsiteX370" fmla="*/ 233782 w 1108455"/>
                <a:gd name="connsiteY370" fmla="*/ 175548 h 1178419"/>
                <a:gd name="connsiteX371" fmla="*/ 240652 w 1108455"/>
                <a:gd name="connsiteY371" fmla="*/ 172694 h 1178419"/>
                <a:gd name="connsiteX372" fmla="*/ 249212 w 1108455"/>
                <a:gd name="connsiteY372" fmla="*/ 176816 h 1178419"/>
                <a:gd name="connsiteX373" fmla="*/ 259253 w 1108455"/>
                <a:gd name="connsiteY373" fmla="*/ 182523 h 1178419"/>
                <a:gd name="connsiteX374" fmla="*/ 270139 w 1108455"/>
                <a:gd name="connsiteY374" fmla="*/ 180515 h 1178419"/>
                <a:gd name="connsiteX375" fmla="*/ 271407 w 1108455"/>
                <a:gd name="connsiteY375" fmla="*/ 169523 h 1178419"/>
                <a:gd name="connsiteX376" fmla="*/ 262952 w 1108455"/>
                <a:gd name="connsiteY376" fmla="*/ 144792 h 1178419"/>
                <a:gd name="connsiteX377" fmla="*/ 268131 w 1108455"/>
                <a:gd name="connsiteY377" fmla="*/ 125346 h 1178419"/>
                <a:gd name="connsiteX378" fmla="*/ 280073 w 1108455"/>
                <a:gd name="connsiteY378" fmla="*/ 118899 h 1178419"/>
                <a:gd name="connsiteX379" fmla="*/ 288634 w 1108455"/>
                <a:gd name="connsiteY379" fmla="*/ 122598 h 1178419"/>
                <a:gd name="connsiteX380" fmla="*/ 292227 w 1108455"/>
                <a:gd name="connsiteY380" fmla="*/ 135809 h 1178419"/>
                <a:gd name="connsiteX381" fmla="*/ 291593 w 1108455"/>
                <a:gd name="connsiteY381" fmla="*/ 143207 h 1178419"/>
                <a:gd name="connsiteX382" fmla="*/ 295926 w 1108455"/>
                <a:gd name="connsiteY382" fmla="*/ 152613 h 1178419"/>
                <a:gd name="connsiteX383" fmla="*/ 306284 w 1108455"/>
                <a:gd name="connsiteY383" fmla="*/ 152085 h 1178419"/>
                <a:gd name="connsiteX384" fmla="*/ 318332 w 1108455"/>
                <a:gd name="connsiteY384" fmla="*/ 143418 h 1178419"/>
                <a:gd name="connsiteX385" fmla="*/ 321609 w 1108455"/>
                <a:gd name="connsiteY385" fmla="*/ 141833 h 1178419"/>
                <a:gd name="connsiteX386" fmla="*/ 322877 w 1108455"/>
                <a:gd name="connsiteY386" fmla="*/ 141833 h 1178419"/>
                <a:gd name="connsiteX387" fmla="*/ 324779 w 1108455"/>
                <a:gd name="connsiteY387" fmla="*/ 142573 h 1178419"/>
                <a:gd name="connsiteX388" fmla="*/ 322243 w 1108455"/>
                <a:gd name="connsiteY388" fmla="*/ 156207 h 1178419"/>
                <a:gd name="connsiteX389" fmla="*/ 322243 w 1108455"/>
                <a:gd name="connsiteY389" fmla="*/ 157158 h 1178419"/>
                <a:gd name="connsiteX390" fmla="*/ 322137 w 1108455"/>
                <a:gd name="connsiteY390" fmla="*/ 157686 h 1178419"/>
                <a:gd name="connsiteX391" fmla="*/ 322454 w 1108455"/>
                <a:gd name="connsiteY391" fmla="*/ 159060 h 1178419"/>
                <a:gd name="connsiteX392" fmla="*/ 322877 w 1108455"/>
                <a:gd name="connsiteY392" fmla="*/ 163711 h 1178419"/>
                <a:gd name="connsiteX393" fmla="*/ 320129 w 1108455"/>
                <a:gd name="connsiteY393" fmla="*/ 163288 h 1178419"/>
                <a:gd name="connsiteX394" fmla="*/ 320023 w 1108455"/>
                <a:gd name="connsiteY394" fmla="*/ 163288 h 1178419"/>
                <a:gd name="connsiteX395" fmla="*/ 312097 w 1108455"/>
                <a:gd name="connsiteY395" fmla="*/ 164767 h 1178419"/>
                <a:gd name="connsiteX396" fmla="*/ 309349 w 1108455"/>
                <a:gd name="connsiteY396" fmla="*/ 166564 h 1178419"/>
                <a:gd name="connsiteX397" fmla="*/ 305016 w 1108455"/>
                <a:gd name="connsiteY397" fmla="*/ 169312 h 1178419"/>
                <a:gd name="connsiteX398" fmla="*/ 304804 w 1108455"/>
                <a:gd name="connsiteY398" fmla="*/ 169629 h 1178419"/>
                <a:gd name="connsiteX399" fmla="*/ 304487 w 1108455"/>
                <a:gd name="connsiteY399" fmla="*/ 169840 h 1178419"/>
                <a:gd name="connsiteX400" fmla="*/ 300365 w 1108455"/>
                <a:gd name="connsiteY400" fmla="*/ 176604 h 1178419"/>
                <a:gd name="connsiteX401" fmla="*/ 299837 w 1108455"/>
                <a:gd name="connsiteY401" fmla="*/ 177556 h 1178419"/>
                <a:gd name="connsiteX402" fmla="*/ 299414 w 1108455"/>
                <a:gd name="connsiteY402" fmla="*/ 179247 h 1178419"/>
                <a:gd name="connsiteX403" fmla="*/ 298040 w 1108455"/>
                <a:gd name="connsiteY403" fmla="*/ 184003 h 1178419"/>
                <a:gd name="connsiteX404" fmla="*/ 297723 w 1108455"/>
                <a:gd name="connsiteY404" fmla="*/ 186433 h 1178419"/>
                <a:gd name="connsiteX405" fmla="*/ 297512 w 1108455"/>
                <a:gd name="connsiteY405" fmla="*/ 187596 h 1178419"/>
                <a:gd name="connsiteX406" fmla="*/ 297512 w 1108455"/>
                <a:gd name="connsiteY406" fmla="*/ 187596 h 1178419"/>
                <a:gd name="connsiteX407" fmla="*/ 297512 w 1108455"/>
                <a:gd name="connsiteY407" fmla="*/ 187596 h 1178419"/>
                <a:gd name="connsiteX408" fmla="*/ 297512 w 1108455"/>
                <a:gd name="connsiteY408" fmla="*/ 189076 h 1178419"/>
                <a:gd name="connsiteX409" fmla="*/ 297089 w 1108455"/>
                <a:gd name="connsiteY409" fmla="*/ 191295 h 1178419"/>
                <a:gd name="connsiteX410" fmla="*/ 306178 w 1108455"/>
                <a:gd name="connsiteY410" fmla="*/ 215392 h 1178419"/>
                <a:gd name="connsiteX411" fmla="*/ 316219 w 1108455"/>
                <a:gd name="connsiteY411" fmla="*/ 227546 h 1178419"/>
                <a:gd name="connsiteX412" fmla="*/ 316641 w 1108455"/>
                <a:gd name="connsiteY412" fmla="*/ 227969 h 1178419"/>
                <a:gd name="connsiteX413" fmla="*/ 315056 w 1108455"/>
                <a:gd name="connsiteY413" fmla="*/ 228286 h 1178419"/>
                <a:gd name="connsiteX414" fmla="*/ 311040 w 1108455"/>
                <a:gd name="connsiteY414" fmla="*/ 228814 h 1178419"/>
                <a:gd name="connsiteX415" fmla="*/ 308926 w 1108455"/>
                <a:gd name="connsiteY415" fmla="*/ 229554 h 1178419"/>
                <a:gd name="connsiteX416" fmla="*/ 302373 w 1108455"/>
                <a:gd name="connsiteY416" fmla="*/ 232513 h 1178419"/>
                <a:gd name="connsiteX417" fmla="*/ 301634 w 1108455"/>
                <a:gd name="connsiteY417" fmla="*/ 232830 h 1178419"/>
                <a:gd name="connsiteX418" fmla="*/ 300894 w 1108455"/>
                <a:gd name="connsiteY418" fmla="*/ 233570 h 1178419"/>
                <a:gd name="connsiteX419" fmla="*/ 297195 w 1108455"/>
                <a:gd name="connsiteY419" fmla="*/ 236318 h 1178419"/>
                <a:gd name="connsiteX420" fmla="*/ 294764 w 1108455"/>
                <a:gd name="connsiteY420" fmla="*/ 240017 h 1178419"/>
                <a:gd name="connsiteX421" fmla="*/ 293496 w 1108455"/>
                <a:gd name="connsiteY421" fmla="*/ 241920 h 1178419"/>
                <a:gd name="connsiteX422" fmla="*/ 292544 w 1108455"/>
                <a:gd name="connsiteY422" fmla="*/ 243399 h 1178419"/>
                <a:gd name="connsiteX423" fmla="*/ 288423 w 1108455"/>
                <a:gd name="connsiteY423" fmla="*/ 242342 h 1178419"/>
                <a:gd name="connsiteX424" fmla="*/ 288211 w 1108455"/>
                <a:gd name="connsiteY424" fmla="*/ 242342 h 1178419"/>
                <a:gd name="connsiteX425" fmla="*/ 288106 w 1108455"/>
                <a:gd name="connsiteY425" fmla="*/ 242342 h 1178419"/>
                <a:gd name="connsiteX426" fmla="*/ 277537 w 1108455"/>
                <a:gd name="connsiteY426" fmla="*/ 244350 h 1178419"/>
                <a:gd name="connsiteX427" fmla="*/ 276480 w 1108455"/>
                <a:gd name="connsiteY427" fmla="*/ 236952 h 1178419"/>
                <a:gd name="connsiteX428" fmla="*/ 276057 w 1108455"/>
                <a:gd name="connsiteY428" fmla="*/ 234944 h 1178419"/>
                <a:gd name="connsiteX429" fmla="*/ 275317 w 1108455"/>
                <a:gd name="connsiteY429" fmla="*/ 230822 h 1178419"/>
                <a:gd name="connsiteX430" fmla="*/ 270773 w 1108455"/>
                <a:gd name="connsiteY430" fmla="*/ 217083 h 1178419"/>
                <a:gd name="connsiteX431" fmla="*/ 270033 w 1108455"/>
                <a:gd name="connsiteY431" fmla="*/ 214441 h 1178419"/>
                <a:gd name="connsiteX432" fmla="*/ 270033 w 1108455"/>
                <a:gd name="connsiteY432" fmla="*/ 214441 h 1178419"/>
                <a:gd name="connsiteX433" fmla="*/ 270033 w 1108455"/>
                <a:gd name="connsiteY433" fmla="*/ 214441 h 1178419"/>
                <a:gd name="connsiteX434" fmla="*/ 270033 w 1108455"/>
                <a:gd name="connsiteY434" fmla="*/ 214229 h 1178419"/>
                <a:gd name="connsiteX435" fmla="*/ 270033 w 1108455"/>
                <a:gd name="connsiteY435" fmla="*/ 214229 h 1178419"/>
                <a:gd name="connsiteX436" fmla="*/ 268236 w 1108455"/>
                <a:gd name="connsiteY436" fmla="*/ 211270 h 1178419"/>
                <a:gd name="connsiteX437" fmla="*/ 266968 w 1108455"/>
                <a:gd name="connsiteY437" fmla="*/ 208628 h 1178419"/>
                <a:gd name="connsiteX438" fmla="*/ 266017 w 1108455"/>
                <a:gd name="connsiteY438" fmla="*/ 207782 h 1178419"/>
                <a:gd name="connsiteX439" fmla="*/ 257350 w 1108455"/>
                <a:gd name="connsiteY439" fmla="*/ 199750 h 1178419"/>
                <a:gd name="connsiteX440" fmla="*/ 256611 w 1108455"/>
                <a:gd name="connsiteY440" fmla="*/ 199222 h 1178419"/>
                <a:gd name="connsiteX441" fmla="*/ 256611 w 1108455"/>
                <a:gd name="connsiteY441" fmla="*/ 199222 h 1178419"/>
                <a:gd name="connsiteX442" fmla="*/ 242131 w 1108455"/>
                <a:gd name="connsiteY442" fmla="*/ 195628 h 1178419"/>
                <a:gd name="connsiteX443" fmla="*/ 241709 w 1108455"/>
                <a:gd name="connsiteY443" fmla="*/ 195523 h 1178419"/>
                <a:gd name="connsiteX444" fmla="*/ 241709 w 1108455"/>
                <a:gd name="connsiteY444" fmla="*/ 195523 h 1178419"/>
                <a:gd name="connsiteX445" fmla="*/ 240863 w 1108455"/>
                <a:gd name="connsiteY445" fmla="*/ 195523 h 1178419"/>
                <a:gd name="connsiteX446" fmla="*/ 240335 w 1108455"/>
                <a:gd name="connsiteY446" fmla="*/ 195523 h 1178419"/>
                <a:gd name="connsiteX447" fmla="*/ 235790 w 1108455"/>
                <a:gd name="connsiteY447" fmla="*/ 196051 h 1178419"/>
                <a:gd name="connsiteX448" fmla="*/ 231562 w 1108455"/>
                <a:gd name="connsiteY448" fmla="*/ 188124 h 1178419"/>
                <a:gd name="connsiteX449" fmla="*/ 231562 w 1108455"/>
                <a:gd name="connsiteY449" fmla="*/ 188124 h 1178419"/>
                <a:gd name="connsiteX450" fmla="*/ 361030 w 1108455"/>
                <a:gd name="connsiteY450" fmla="*/ 166670 h 1178419"/>
                <a:gd name="connsiteX451" fmla="*/ 361876 w 1108455"/>
                <a:gd name="connsiteY451" fmla="*/ 177239 h 1178419"/>
                <a:gd name="connsiteX452" fmla="*/ 372127 w 1108455"/>
                <a:gd name="connsiteY452" fmla="*/ 180092 h 1178419"/>
                <a:gd name="connsiteX453" fmla="*/ 388192 w 1108455"/>
                <a:gd name="connsiteY453" fmla="*/ 175019 h 1178419"/>
                <a:gd name="connsiteX454" fmla="*/ 389037 w 1108455"/>
                <a:gd name="connsiteY454" fmla="*/ 175019 h 1178419"/>
                <a:gd name="connsiteX455" fmla="*/ 389037 w 1108455"/>
                <a:gd name="connsiteY455" fmla="*/ 175019 h 1178419"/>
                <a:gd name="connsiteX456" fmla="*/ 400029 w 1108455"/>
                <a:gd name="connsiteY456" fmla="*/ 184954 h 1178419"/>
                <a:gd name="connsiteX457" fmla="*/ 402883 w 1108455"/>
                <a:gd name="connsiteY457" fmla="*/ 193197 h 1178419"/>
                <a:gd name="connsiteX458" fmla="*/ 405208 w 1108455"/>
                <a:gd name="connsiteY458" fmla="*/ 209156 h 1178419"/>
                <a:gd name="connsiteX459" fmla="*/ 404362 w 1108455"/>
                <a:gd name="connsiteY459" fmla="*/ 217717 h 1178419"/>
                <a:gd name="connsiteX460" fmla="*/ 404045 w 1108455"/>
                <a:gd name="connsiteY460" fmla="*/ 218034 h 1178419"/>
                <a:gd name="connsiteX461" fmla="*/ 400663 w 1108455"/>
                <a:gd name="connsiteY461" fmla="*/ 220888 h 1178419"/>
                <a:gd name="connsiteX462" fmla="*/ 396753 w 1108455"/>
                <a:gd name="connsiteY462" fmla="*/ 225538 h 1178419"/>
                <a:gd name="connsiteX463" fmla="*/ 395167 w 1108455"/>
                <a:gd name="connsiteY463" fmla="*/ 228180 h 1178419"/>
                <a:gd name="connsiteX464" fmla="*/ 392737 w 1108455"/>
                <a:gd name="connsiteY464" fmla="*/ 233042 h 1178419"/>
                <a:gd name="connsiteX465" fmla="*/ 391257 w 1108455"/>
                <a:gd name="connsiteY465" fmla="*/ 240651 h 1178419"/>
                <a:gd name="connsiteX466" fmla="*/ 391046 w 1108455"/>
                <a:gd name="connsiteY466" fmla="*/ 241497 h 1178419"/>
                <a:gd name="connsiteX467" fmla="*/ 391046 w 1108455"/>
                <a:gd name="connsiteY467" fmla="*/ 241497 h 1178419"/>
                <a:gd name="connsiteX468" fmla="*/ 391046 w 1108455"/>
                <a:gd name="connsiteY468" fmla="*/ 242025 h 1178419"/>
                <a:gd name="connsiteX469" fmla="*/ 396224 w 1108455"/>
                <a:gd name="connsiteY469" fmla="*/ 257561 h 1178419"/>
                <a:gd name="connsiteX470" fmla="*/ 396224 w 1108455"/>
                <a:gd name="connsiteY470" fmla="*/ 257561 h 1178419"/>
                <a:gd name="connsiteX471" fmla="*/ 395484 w 1108455"/>
                <a:gd name="connsiteY471" fmla="*/ 257984 h 1178419"/>
                <a:gd name="connsiteX472" fmla="*/ 394428 w 1108455"/>
                <a:gd name="connsiteY472" fmla="*/ 258618 h 1178419"/>
                <a:gd name="connsiteX473" fmla="*/ 387875 w 1108455"/>
                <a:gd name="connsiteY473" fmla="*/ 262634 h 1178419"/>
                <a:gd name="connsiteX474" fmla="*/ 386924 w 1108455"/>
                <a:gd name="connsiteY474" fmla="*/ 263163 h 1178419"/>
                <a:gd name="connsiteX475" fmla="*/ 385761 w 1108455"/>
                <a:gd name="connsiteY475" fmla="*/ 265065 h 1178419"/>
                <a:gd name="connsiteX476" fmla="*/ 383119 w 1108455"/>
                <a:gd name="connsiteY476" fmla="*/ 268236 h 1178419"/>
                <a:gd name="connsiteX477" fmla="*/ 381956 w 1108455"/>
                <a:gd name="connsiteY477" fmla="*/ 271406 h 1178419"/>
                <a:gd name="connsiteX478" fmla="*/ 381639 w 1108455"/>
                <a:gd name="connsiteY478" fmla="*/ 272358 h 1178419"/>
                <a:gd name="connsiteX479" fmla="*/ 379737 w 1108455"/>
                <a:gd name="connsiteY479" fmla="*/ 282609 h 1178419"/>
                <a:gd name="connsiteX480" fmla="*/ 380371 w 1108455"/>
                <a:gd name="connsiteY480" fmla="*/ 286308 h 1178419"/>
                <a:gd name="connsiteX481" fmla="*/ 380582 w 1108455"/>
                <a:gd name="connsiteY481" fmla="*/ 288739 h 1178419"/>
                <a:gd name="connsiteX482" fmla="*/ 381534 w 1108455"/>
                <a:gd name="connsiteY482" fmla="*/ 292544 h 1178419"/>
                <a:gd name="connsiteX483" fmla="*/ 383964 w 1108455"/>
                <a:gd name="connsiteY483" fmla="*/ 302690 h 1178419"/>
                <a:gd name="connsiteX484" fmla="*/ 386078 w 1108455"/>
                <a:gd name="connsiteY484" fmla="*/ 307974 h 1178419"/>
                <a:gd name="connsiteX485" fmla="*/ 387769 w 1108455"/>
                <a:gd name="connsiteY485" fmla="*/ 312308 h 1178419"/>
                <a:gd name="connsiteX486" fmla="*/ 388720 w 1108455"/>
                <a:gd name="connsiteY486" fmla="*/ 313893 h 1178419"/>
                <a:gd name="connsiteX487" fmla="*/ 395062 w 1108455"/>
                <a:gd name="connsiteY487" fmla="*/ 324779 h 1178419"/>
                <a:gd name="connsiteX488" fmla="*/ 396541 w 1108455"/>
                <a:gd name="connsiteY488" fmla="*/ 326998 h 1178419"/>
                <a:gd name="connsiteX489" fmla="*/ 406476 w 1108455"/>
                <a:gd name="connsiteY489" fmla="*/ 338624 h 1178419"/>
                <a:gd name="connsiteX490" fmla="*/ 405419 w 1108455"/>
                <a:gd name="connsiteY490" fmla="*/ 338941 h 1178419"/>
                <a:gd name="connsiteX491" fmla="*/ 397915 w 1108455"/>
                <a:gd name="connsiteY491" fmla="*/ 337461 h 1178419"/>
                <a:gd name="connsiteX492" fmla="*/ 396436 w 1108455"/>
                <a:gd name="connsiteY492" fmla="*/ 337039 h 1178419"/>
                <a:gd name="connsiteX493" fmla="*/ 396224 w 1108455"/>
                <a:gd name="connsiteY493" fmla="*/ 337039 h 1178419"/>
                <a:gd name="connsiteX494" fmla="*/ 394428 w 1108455"/>
                <a:gd name="connsiteY494" fmla="*/ 337039 h 1178419"/>
                <a:gd name="connsiteX495" fmla="*/ 390729 w 1108455"/>
                <a:gd name="connsiteY495" fmla="*/ 338307 h 1178419"/>
                <a:gd name="connsiteX496" fmla="*/ 388086 w 1108455"/>
                <a:gd name="connsiteY496" fmla="*/ 325519 h 1178419"/>
                <a:gd name="connsiteX497" fmla="*/ 379526 w 1108455"/>
                <a:gd name="connsiteY497" fmla="*/ 315373 h 1178419"/>
                <a:gd name="connsiteX498" fmla="*/ 378257 w 1108455"/>
                <a:gd name="connsiteY498" fmla="*/ 313893 h 1178419"/>
                <a:gd name="connsiteX499" fmla="*/ 375932 w 1108455"/>
                <a:gd name="connsiteY499" fmla="*/ 312942 h 1178419"/>
                <a:gd name="connsiteX500" fmla="*/ 374136 w 1108455"/>
                <a:gd name="connsiteY500" fmla="*/ 311779 h 1178419"/>
                <a:gd name="connsiteX501" fmla="*/ 374136 w 1108455"/>
                <a:gd name="connsiteY501" fmla="*/ 311779 h 1178419"/>
                <a:gd name="connsiteX502" fmla="*/ 371493 w 1108455"/>
                <a:gd name="connsiteY502" fmla="*/ 311251 h 1178419"/>
                <a:gd name="connsiteX503" fmla="*/ 359551 w 1108455"/>
                <a:gd name="connsiteY503" fmla="*/ 308926 h 1178419"/>
                <a:gd name="connsiteX504" fmla="*/ 358071 w 1108455"/>
                <a:gd name="connsiteY504" fmla="*/ 308609 h 1178419"/>
                <a:gd name="connsiteX505" fmla="*/ 357543 w 1108455"/>
                <a:gd name="connsiteY505" fmla="*/ 308714 h 1178419"/>
                <a:gd name="connsiteX506" fmla="*/ 357014 w 1108455"/>
                <a:gd name="connsiteY506" fmla="*/ 308714 h 1178419"/>
                <a:gd name="connsiteX507" fmla="*/ 355746 w 1108455"/>
                <a:gd name="connsiteY507" fmla="*/ 308714 h 1178419"/>
                <a:gd name="connsiteX508" fmla="*/ 348031 w 1108455"/>
                <a:gd name="connsiteY508" fmla="*/ 310511 h 1178419"/>
                <a:gd name="connsiteX509" fmla="*/ 345705 w 1108455"/>
                <a:gd name="connsiteY509" fmla="*/ 306812 h 1178419"/>
                <a:gd name="connsiteX510" fmla="*/ 344649 w 1108455"/>
                <a:gd name="connsiteY510" fmla="*/ 306178 h 1178419"/>
                <a:gd name="connsiteX511" fmla="*/ 344649 w 1108455"/>
                <a:gd name="connsiteY511" fmla="*/ 306178 h 1178419"/>
                <a:gd name="connsiteX512" fmla="*/ 321186 w 1108455"/>
                <a:gd name="connsiteY512" fmla="*/ 285463 h 1178419"/>
                <a:gd name="connsiteX513" fmla="*/ 321186 w 1108455"/>
                <a:gd name="connsiteY513" fmla="*/ 283666 h 1178419"/>
                <a:gd name="connsiteX514" fmla="*/ 321186 w 1108455"/>
                <a:gd name="connsiteY514" fmla="*/ 281130 h 1178419"/>
                <a:gd name="connsiteX515" fmla="*/ 321186 w 1108455"/>
                <a:gd name="connsiteY515" fmla="*/ 280918 h 1178419"/>
                <a:gd name="connsiteX516" fmla="*/ 321186 w 1108455"/>
                <a:gd name="connsiteY516" fmla="*/ 280496 h 1178419"/>
                <a:gd name="connsiteX517" fmla="*/ 320763 w 1108455"/>
                <a:gd name="connsiteY517" fmla="*/ 273415 h 1178419"/>
                <a:gd name="connsiteX518" fmla="*/ 319706 w 1108455"/>
                <a:gd name="connsiteY518" fmla="*/ 268024 h 1178419"/>
                <a:gd name="connsiteX519" fmla="*/ 318861 w 1108455"/>
                <a:gd name="connsiteY519" fmla="*/ 264008 h 1178419"/>
                <a:gd name="connsiteX520" fmla="*/ 318544 w 1108455"/>
                <a:gd name="connsiteY520" fmla="*/ 263374 h 1178419"/>
                <a:gd name="connsiteX521" fmla="*/ 318332 w 1108455"/>
                <a:gd name="connsiteY521" fmla="*/ 262423 h 1178419"/>
                <a:gd name="connsiteX522" fmla="*/ 315479 w 1108455"/>
                <a:gd name="connsiteY522" fmla="*/ 257667 h 1178419"/>
                <a:gd name="connsiteX523" fmla="*/ 312836 w 1108455"/>
                <a:gd name="connsiteY523" fmla="*/ 253440 h 1178419"/>
                <a:gd name="connsiteX524" fmla="*/ 309666 w 1108455"/>
                <a:gd name="connsiteY524" fmla="*/ 250903 h 1178419"/>
                <a:gd name="connsiteX525" fmla="*/ 309983 w 1108455"/>
                <a:gd name="connsiteY525" fmla="*/ 250058 h 1178419"/>
                <a:gd name="connsiteX526" fmla="*/ 311463 w 1108455"/>
                <a:gd name="connsiteY526" fmla="*/ 248578 h 1178419"/>
                <a:gd name="connsiteX527" fmla="*/ 312202 w 1108455"/>
                <a:gd name="connsiteY527" fmla="*/ 248155 h 1178419"/>
                <a:gd name="connsiteX528" fmla="*/ 319918 w 1108455"/>
                <a:gd name="connsiteY528" fmla="*/ 246041 h 1178419"/>
                <a:gd name="connsiteX529" fmla="*/ 320446 w 1108455"/>
                <a:gd name="connsiteY529" fmla="*/ 246041 h 1178419"/>
                <a:gd name="connsiteX530" fmla="*/ 325413 w 1108455"/>
                <a:gd name="connsiteY530" fmla="*/ 245513 h 1178419"/>
                <a:gd name="connsiteX531" fmla="*/ 337990 w 1108455"/>
                <a:gd name="connsiteY531" fmla="*/ 244245 h 1178419"/>
                <a:gd name="connsiteX532" fmla="*/ 339787 w 1108455"/>
                <a:gd name="connsiteY532" fmla="*/ 244033 h 1178419"/>
                <a:gd name="connsiteX533" fmla="*/ 339787 w 1108455"/>
                <a:gd name="connsiteY533" fmla="*/ 244033 h 1178419"/>
                <a:gd name="connsiteX534" fmla="*/ 340315 w 1108455"/>
                <a:gd name="connsiteY534" fmla="*/ 244033 h 1178419"/>
                <a:gd name="connsiteX535" fmla="*/ 345600 w 1108455"/>
                <a:gd name="connsiteY535" fmla="*/ 239172 h 1178419"/>
                <a:gd name="connsiteX536" fmla="*/ 347819 w 1108455"/>
                <a:gd name="connsiteY536" fmla="*/ 237269 h 1178419"/>
                <a:gd name="connsiteX537" fmla="*/ 347819 w 1108455"/>
                <a:gd name="connsiteY537" fmla="*/ 237269 h 1178419"/>
                <a:gd name="connsiteX538" fmla="*/ 347819 w 1108455"/>
                <a:gd name="connsiteY538" fmla="*/ 237058 h 1178419"/>
                <a:gd name="connsiteX539" fmla="*/ 344120 w 1108455"/>
                <a:gd name="connsiteY539" fmla="*/ 227440 h 1178419"/>
                <a:gd name="connsiteX540" fmla="*/ 339576 w 1108455"/>
                <a:gd name="connsiteY540" fmla="*/ 223847 h 1178419"/>
                <a:gd name="connsiteX541" fmla="*/ 323722 w 1108455"/>
                <a:gd name="connsiteY541" fmla="*/ 208416 h 1178419"/>
                <a:gd name="connsiteX542" fmla="*/ 322243 w 1108455"/>
                <a:gd name="connsiteY542" fmla="*/ 206091 h 1178419"/>
                <a:gd name="connsiteX543" fmla="*/ 315690 w 1108455"/>
                <a:gd name="connsiteY543" fmla="*/ 190978 h 1178419"/>
                <a:gd name="connsiteX544" fmla="*/ 315690 w 1108455"/>
                <a:gd name="connsiteY544" fmla="*/ 189604 h 1178419"/>
                <a:gd name="connsiteX545" fmla="*/ 315690 w 1108455"/>
                <a:gd name="connsiteY545" fmla="*/ 189604 h 1178419"/>
                <a:gd name="connsiteX546" fmla="*/ 316430 w 1108455"/>
                <a:gd name="connsiteY546" fmla="*/ 186222 h 1178419"/>
                <a:gd name="connsiteX547" fmla="*/ 316958 w 1108455"/>
                <a:gd name="connsiteY547" fmla="*/ 184108 h 1178419"/>
                <a:gd name="connsiteX548" fmla="*/ 317487 w 1108455"/>
                <a:gd name="connsiteY548" fmla="*/ 183051 h 1178419"/>
                <a:gd name="connsiteX549" fmla="*/ 317910 w 1108455"/>
                <a:gd name="connsiteY549" fmla="*/ 182417 h 1178419"/>
                <a:gd name="connsiteX550" fmla="*/ 319918 w 1108455"/>
                <a:gd name="connsiteY550" fmla="*/ 181783 h 1178419"/>
                <a:gd name="connsiteX551" fmla="*/ 330486 w 1108455"/>
                <a:gd name="connsiteY551" fmla="*/ 184954 h 1178419"/>
                <a:gd name="connsiteX552" fmla="*/ 331121 w 1108455"/>
                <a:gd name="connsiteY552" fmla="*/ 185165 h 1178419"/>
                <a:gd name="connsiteX553" fmla="*/ 331121 w 1108455"/>
                <a:gd name="connsiteY553" fmla="*/ 185165 h 1178419"/>
                <a:gd name="connsiteX554" fmla="*/ 331543 w 1108455"/>
                <a:gd name="connsiteY554" fmla="*/ 185377 h 1178419"/>
                <a:gd name="connsiteX555" fmla="*/ 337673 w 1108455"/>
                <a:gd name="connsiteY555" fmla="*/ 184214 h 1178419"/>
                <a:gd name="connsiteX556" fmla="*/ 341372 w 1108455"/>
                <a:gd name="connsiteY556" fmla="*/ 183686 h 1178419"/>
                <a:gd name="connsiteX557" fmla="*/ 341372 w 1108455"/>
                <a:gd name="connsiteY557" fmla="*/ 183686 h 1178419"/>
                <a:gd name="connsiteX558" fmla="*/ 341478 w 1108455"/>
                <a:gd name="connsiteY558" fmla="*/ 183474 h 1178419"/>
                <a:gd name="connsiteX559" fmla="*/ 343803 w 1108455"/>
                <a:gd name="connsiteY559" fmla="*/ 173540 h 1178419"/>
                <a:gd name="connsiteX560" fmla="*/ 343803 w 1108455"/>
                <a:gd name="connsiteY560" fmla="*/ 173328 h 1178419"/>
                <a:gd name="connsiteX561" fmla="*/ 340738 w 1108455"/>
                <a:gd name="connsiteY561" fmla="*/ 158003 h 1178419"/>
                <a:gd name="connsiteX562" fmla="*/ 340738 w 1108455"/>
                <a:gd name="connsiteY562" fmla="*/ 157158 h 1178419"/>
                <a:gd name="connsiteX563" fmla="*/ 342852 w 1108455"/>
                <a:gd name="connsiteY563" fmla="*/ 147223 h 1178419"/>
                <a:gd name="connsiteX564" fmla="*/ 343803 w 1108455"/>
                <a:gd name="connsiteY564" fmla="*/ 145109 h 1178419"/>
                <a:gd name="connsiteX565" fmla="*/ 348770 w 1108455"/>
                <a:gd name="connsiteY565" fmla="*/ 138557 h 1178419"/>
                <a:gd name="connsiteX566" fmla="*/ 360607 w 1108455"/>
                <a:gd name="connsiteY566" fmla="*/ 132850 h 1178419"/>
                <a:gd name="connsiteX567" fmla="*/ 360713 w 1108455"/>
                <a:gd name="connsiteY567" fmla="*/ 132850 h 1178419"/>
                <a:gd name="connsiteX568" fmla="*/ 366420 w 1108455"/>
                <a:gd name="connsiteY568" fmla="*/ 135386 h 1178419"/>
                <a:gd name="connsiteX569" fmla="*/ 369274 w 1108455"/>
                <a:gd name="connsiteY569" fmla="*/ 143101 h 1178419"/>
                <a:gd name="connsiteX570" fmla="*/ 361030 w 1108455"/>
                <a:gd name="connsiteY570" fmla="*/ 166353 h 1178419"/>
                <a:gd name="connsiteX571" fmla="*/ 361030 w 1108455"/>
                <a:gd name="connsiteY571" fmla="*/ 166353 h 1178419"/>
                <a:gd name="connsiteX572" fmla="*/ 429199 w 1108455"/>
                <a:gd name="connsiteY572" fmla="*/ 181572 h 1178419"/>
                <a:gd name="connsiteX573" fmla="*/ 435752 w 1108455"/>
                <a:gd name="connsiteY573" fmla="*/ 181995 h 1178419"/>
                <a:gd name="connsiteX574" fmla="*/ 446109 w 1108455"/>
                <a:gd name="connsiteY574" fmla="*/ 176287 h 1178419"/>
                <a:gd name="connsiteX575" fmla="*/ 442410 w 1108455"/>
                <a:gd name="connsiteY575" fmla="*/ 165084 h 1178419"/>
                <a:gd name="connsiteX576" fmla="*/ 433321 w 1108455"/>
                <a:gd name="connsiteY576" fmla="*/ 145427 h 1178419"/>
                <a:gd name="connsiteX577" fmla="*/ 433638 w 1108455"/>
                <a:gd name="connsiteY577" fmla="*/ 141939 h 1178419"/>
                <a:gd name="connsiteX578" fmla="*/ 438077 w 1108455"/>
                <a:gd name="connsiteY578" fmla="*/ 130736 h 1178419"/>
                <a:gd name="connsiteX579" fmla="*/ 445686 w 1108455"/>
                <a:gd name="connsiteY579" fmla="*/ 127143 h 1178419"/>
                <a:gd name="connsiteX580" fmla="*/ 447906 w 1108455"/>
                <a:gd name="connsiteY580" fmla="*/ 127882 h 1178419"/>
                <a:gd name="connsiteX581" fmla="*/ 452239 w 1108455"/>
                <a:gd name="connsiteY581" fmla="*/ 134435 h 1178419"/>
                <a:gd name="connsiteX582" fmla="*/ 452239 w 1108455"/>
                <a:gd name="connsiteY582" fmla="*/ 134435 h 1178419"/>
                <a:gd name="connsiteX583" fmla="*/ 452239 w 1108455"/>
                <a:gd name="connsiteY583" fmla="*/ 134435 h 1178419"/>
                <a:gd name="connsiteX584" fmla="*/ 452450 w 1108455"/>
                <a:gd name="connsiteY584" fmla="*/ 134646 h 1178419"/>
                <a:gd name="connsiteX585" fmla="*/ 465238 w 1108455"/>
                <a:gd name="connsiteY585" fmla="*/ 136549 h 1178419"/>
                <a:gd name="connsiteX586" fmla="*/ 467352 w 1108455"/>
                <a:gd name="connsiteY586" fmla="*/ 123761 h 1178419"/>
                <a:gd name="connsiteX587" fmla="*/ 466084 w 1108455"/>
                <a:gd name="connsiteY587" fmla="*/ 117631 h 1178419"/>
                <a:gd name="connsiteX588" fmla="*/ 466718 w 1108455"/>
                <a:gd name="connsiteY588" fmla="*/ 111289 h 1178419"/>
                <a:gd name="connsiteX589" fmla="*/ 466718 w 1108455"/>
                <a:gd name="connsiteY589" fmla="*/ 111289 h 1178419"/>
                <a:gd name="connsiteX590" fmla="*/ 472214 w 1108455"/>
                <a:gd name="connsiteY590" fmla="*/ 98078 h 1178419"/>
                <a:gd name="connsiteX591" fmla="*/ 481831 w 1108455"/>
                <a:gd name="connsiteY591" fmla="*/ 94485 h 1178419"/>
                <a:gd name="connsiteX592" fmla="*/ 485425 w 1108455"/>
                <a:gd name="connsiteY592" fmla="*/ 94802 h 1178419"/>
                <a:gd name="connsiteX593" fmla="*/ 506351 w 1108455"/>
                <a:gd name="connsiteY593" fmla="*/ 121013 h 1178419"/>
                <a:gd name="connsiteX594" fmla="*/ 505294 w 1108455"/>
                <a:gd name="connsiteY594" fmla="*/ 126614 h 1178419"/>
                <a:gd name="connsiteX595" fmla="*/ 502229 w 1108455"/>
                <a:gd name="connsiteY595" fmla="*/ 128939 h 1178419"/>
                <a:gd name="connsiteX596" fmla="*/ 497368 w 1108455"/>
                <a:gd name="connsiteY596" fmla="*/ 139297 h 1178419"/>
                <a:gd name="connsiteX597" fmla="*/ 506351 w 1108455"/>
                <a:gd name="connsiteY597" fmla="*/ 146378 h 1178419"/>
                <a:gd name="connsiteX598" fmla="*/ 513961 w 1108455"/>
                <a:gd name="connsiteY598" fmla="*/ 146378 h 1178419"/>
                <a:gd name="connsiteX599" fmla="*/ 520725 w 1108455"/>
                <a:gd name="connsiteY599" fmla="*/ 151345 h 1178419"/>
                <a:gd name="connsiteX600" fmla="*/ 524741 w 1108455"/>
                <a:gd name="connsiteY600" fmla="*/ 161702 h 1178419"/>
                <a:gd name="connsiteX601" fmla="*/ 519773 w 1108455"/>
                <a:gd name="connsiteY601" fmla="*/ 169312 h 1178419"/>
                <a:gd name="connsiteX602" fmla="*/ 505400 w 1108455"/>
                <a:gd name="connsiteY602" fmla="*/ 174174 h 1178419"/>
                <a:gd name="connsiteX603" fmla="*/ 501595 w 1108455"/>
                <a:gd name="connsiteY603" fmla="*/ 174279 h 1178419"/>
                <a:gd name="connsiteX604" fmla="*/ 500538 w 1108455"/>
                <a:gd name="connsiteY604" fmla="*/ 174279 h 1178419"/>
                <a:gd name="connsiteX605" fmla="*/ 491238 w 1108455"/>
                <a:gd name="connsiteY605" fmla="*/ 183157 h 1178419"/>
                <a:gd name="connsiteX606" fmla="*/ 499798 w 1108455"/>
                <a:gd name="connsiteY606" fmla="*/ 192775 h 1178419"/>
                <a:gd name="connsiteX607" fmla="*/ 500327 w 1108455"/>
                <a:gd name="connsiteY607" fmla="*/ 192775 h 1178419"/>
                <a:gd name="connsiteX608" fmla="*/ 500433 w 1108455"/>
                <a:gd name="connsiteY608" fmla="*/ 192775 h 1178419"/>
                <a:gd name="connsiteX609" fmla="*/ 503603 w 1108455"/>
                <a:gd name="connsiteY609" fmla="*/ 192775 h 1178419"/>
                <a:gd name="connsiteX610" fmla="*/ 505294 w 1108455"/>
                <a:gd name="connsiteY610" fmla="*/ 192669 h 1178419"/>
                <a:gd name="connsiteX611" fmla="*/ 514066 w 1108455"/>
                <a:gd name="connsiteY611" fmla="*/ 192246 h 1178419"/>
                <a:gd name="connsiteX612" fmla="*/ 519456 w 1108455"/>
                <a:gd name="connsiteY612" fmla="*/ 193303 h 1178419"/>
                <a:gd name="connsiteX613" fmla="*/ 528651 w 1108455"/>
                <a:gd name="connsiteY613" fmla="*/ 200701 h 1178419"/>
                <a:gd name="connsiteX614" fmla="*/ 532139 w 1108455"/>
                <a:gd name="connsiteY614" fmla="*/ 214652 h 1178419"/>
                <a:gd name="connsiteX615" fmla="*/ 532350 w 1108455"/>
                <a:gd name="connsiteY615" fmla="*/ 223741 h 1178419"/>
                <a:gd name="connsiteX616" fmla="*/ 529497 w 1108455"/>
                <a:gd name="connsiteY616" fmla="*/ 244667 h 1178419"/>
                <a:gd name="connsiteX617" fmla="*/ 519456 w 1108455"/>
                <a:gd name="connsiteY617" fmla="*/ 255342 h 1178419"/>
                <a:gd name="connsiteX618" fmla="*/ 512904 w 1108455"/>
                <a:gd name="connsiteY618" fmla="*/ 264960 h 1178419"/>
                <a:gd name="connsiteX619" fmla="*/ 520936 w 1108455"/>
                <a:gd name="connsiteY619" fmla="*/ 273309 h 1178419"/>
                <a:gd name="connsiteX620" fmla="*/ 530976 w 1108455"/>
                <a:gd name="connsiteY620" fmla="*/ 278065 h 1178419"/>
                <a:gd name="connsiteX621" fmla="*/ 534781 w 1108455"/>
                <a:gd name="connsiteY621" fmla="*/ 295609 h 1178419"/>
                <a:gd name="connsiteX622" fmla="*/ 535521 w 1108455"/>
                <a:gd name="connsiteY622" fmla="*/ 315584 h 1178419"/>
                <a:gd name="connsiteX623" fmla="*/ 535310 w 1108455"/>
                <a:gd name="connsiteY623" fmla="*/ 323828 h 1178419"/>
                <a:gd name="connsiteX624" fmla="*/ 533090 w 1108455"/>
                <a:gd name="connsiteY624" fmla="*/ 320340 h 1178419"/>
                <a:gd name="connsiteX625" fmla="*/ 531505 w 1108455"/>
                <a:gd name="connsiteY625" fmla="*/ 317169 h 1178419"/>
                <a:gd name="connsiteX626" fmla="*/ 530871 w 1108455"/>
                <a:gd name="connsiteY626" fmla="*/ 316747 h 1178419"/>
                <a:gd name="connsiteX627" fmla="*/ 522099 w 1108455"/>
                <a:gd name="connsiteY627" fmla="*/ 310300 h 1178419"/>
                <a:gd name="connsiteX628" fmla="*/ 520725 w 1108455"/>
                <a:gd name="connsiteY628" fmla="*/ 309877 h 1178419"/>
                <a:gd name="connsiteX629" fmla="*/ 517765 w 1108455"/>
                <a:gd name="connsiteY629" fmla="*/ 309031 h 1178419"/>
                <a:gd name="connsiteX630" fmla="*/ 505083 w 1108455"/>
                <a:gd name="connsiteY630" fmla="*/ 306918 h 1178419"/>
                <a:gd name="connsiteX631" fmla="*/ 499587 w 1108455"/>
                <a:gd name="connsiteY631" fmla="*/ 307340 h 1178419"/>
                <a:gd name="connsiteX632" fmla="*/ 499798 w 1108455"/>
                <a:gd name="connsiteY632" fmla="*/ 306918 h 1178419"/>
                <a:gd name="connsiteX633" fmla="*/ 501067 w 1108455"/>
                <a:gd name="connsiteY633" fmla="*/ 303853 h 1178419"/>
                <a:gd name="connsiteX634" fmla="*/ 504132 w 1108455"/>
                <a:gd name="connsiteY634" fmla="*/ 291910 h 1178419"/>
                <a:gd name="connsiteX635" fmla="*/ 504977 w 1108455"/>
                <a:gd name="connsiteY635" fmla="*/ 288528 h 1178419"/>
                <a:gd name="connsiteX636" fmla="*/ 504977 w 1108455"/>
                <a:gd name="connsiteY636" fmla="*/ 288528 h 1178419"/>
                <a:gd name="connsiteX637" fmla="*/ 504977 w 1108455"/>
                <a:gd name="connsiteY637" fmla="*/ 288211 h 1178419"/>
                <a:gd name="connsiteX638" fmla="*/ 504977 w 1108455"/>
                <a:gd name="connsiteY638" fmla="*/ 287999 h 1178419"/>
                <a:gd name="connsiteX639" fmla="*/ 504977 w 1108455"/>
                <a:gd name="connsiteY639" fmla="*/ 287999 h 1178419"/>
                <a:gd name="connsiteX640" fmla="*/ 505717 w 1108455"/>
                <a:gd name="connsiteY640" fmla="*/ 280707 h 1178419"/>
                <a:gd name="connsiteX641" fmla="*/ 506140 w 1108455"/>
                <a:gd name="connsiteY641" fmla="*/ 277853 h 1178419"/>
                <a:gd name="connsiteX642" fmla="*/ 506140 w 1108455"/>
                <a:gd name="connsiteY642" fmla="*/ 276902 h 1178419"/>
                <a:gd name="connsiteX643" fmla="*/ 506140 w 1108455"/>
                <a:gd name="connsiteY643" fmla="*/ 276480 h 1178419"/>
                <a:gd name="connsiteX644" fmla="*/ 505928 w 1108455"/>
                <a:gd name="connsiteY644" fmla="*/ 274577 h 1178419"/>
                <a:gd name="connsiteX645" fmla="*/ 505611 w 1108455"/>
                <a:gd name="connsiteY645" fmla="*/ 269187 h 1178419"/>
                <a:gd name="connsiteX646" fmla="*/ 505294 w 1108455"/>
                <a:gd name="connsiteY646" fmla="*/ 267707 h 1178419"/>
                <a:gd name="connsiteX647" fmla="*/ 503709 w 1108455"/>
                <a:gd name="connsiteY647" fmla="*/ 260309 h 1178419"/>
                <a:gd name="connsiteX648" fmla="*/ 502229 w 1108455"/>
                <a:gd name="connsiteY648" fmla="*/ 255870 h 1178419"/>
                <a:gd name="connsiteX649" fmla="*/ 501067 w 1108455"/>
                <a:gd name="connsiteY649" fmla="*/ 252277 h 1178419"/>
                <a:gd name="connsiteX650" fmla="*/ 498953 w 1108455"/>
                <a:gd name="connsiteY650" fmla="*/ 248895 h 1178419"/>
                <a:gd name="connsiteX651" fmla="*/ 498636 w 1108455"/>
                <a:gd name="connsiteY651" fmla="*/ 248367 h 1178419"/>
                <a:gd name="connsiteX652" fmla="*/ 498424 w 1108455"/>
                <a:gd name="connsiteY652" fmla="*/ 248155 h 1178419"/>
                <a:gd name="connsiteX653" fmla="*/ 491766 w 1108455"/>
                <a:gd name="connsiteY653" fmla="*/ 241708 h 1178419"/>
                <a:gd name="connsiteX654" fmla="*/ 489652 w 1108455"/>
                <a:gd name="connsiteY654" fmla="*/ 240546 h 1178419"/>
                <a:gd name="connsiteX655" fmla="*/ 480563 w 1108455"/>
                <a:gd name="connsiteY655" fmla="*/ 238009 h 1178419"/>
                <a:gd name="connsiteX656" fmla="*/ 480246 w 1108455"/>
                <a:gd name="connsiteY656" fmla="*/ 238009 h 1178419"/>
                <a:gd name="connsiteX657" fmla="*/ 480246 w 1108455"/>
                <a:gd name="connsiteY657" fmla="*/ 238009 h 1178419"/>
                <a:gd name="connsiteX658" fmla="*/ 479929 w 1108455"/>
                <a:gd name="connsiteY658" fmla="*/ 238009 h 1178419"/>
                <a:gd name="connsiteX659" fmla="*/ 472108 w 1108455"/>
                <a:gd name="connsiteY659" fmla="*/ 240123 h 1178419"/>
                <a:gd name="connsiteX660" fmla="*/ 471368 w 1108455"/>
                <a:gd name="connsiteY660" fmla="*/ 235684 h 1178419"/>
                <a:gd name="connsiteX661" fmla="*/ 471157 w 1108455"/>
                <a:gd name="connsiteY661" fmla="*/ 235050 h 1178419"/>
                <a:gd name="connsiteX662" fmla="*/ 463336 w 1108455"/>
                <a:gd name="connsiteY662" fmla="*/ 220782 h 1178419"/>
                <a:gd name="connsiteX663" fmla="*/ 461856 w 1108455"/>
                <a:gd name="connsiteY663" fmla="*/ 219408 h 1178419"/>
                <a:gd name="connsiteX664" fmla="*/ 459003 w 1108455"/>
                <a:gd name="connsiteY664" fmla="*/ 216766 h 1178419"/>
                <a:gd name="connsiteX665" fmla="*/ 457946 w 1108455"/>
                <a:gd name="connsiteY665" fmla="*/ 216237 h 1178419"/>
                <a:gd name="connsiteX666" fmla="*/ 456889 w 1108455"/>
                <a:gd name="connsiteY666" fmla="*/ 215392 h 1178419"/>
                <a:gd name="connsiteX667" fmla="*/ 451499 w 1108455"/>
                <a:gd name="connsiteY667" fmla="*/ 213172 h 1178419"/>
                <a:gd name="connsiteX668" fmla="*/ 431735 w 1108455"/>
                <a:gd name="connsiteY668" fmla="*/ 208099 h 1178419"/>
                <a:gd name="connsiteX669" fmla="*/ 423597 w 1108455"/>
                <a:gd name="connsiteY669" fmla="*/ 208945 h 1178419"/>
                <a:gd name="connsiteX670" fmla="*/ 423597 w 1108455"/>
                <a:gd name="connsiteY670" fmla="*/ 208522 h 1178419"/>
                <a:gd name="connsiteX671" fmla="*/ 420744 w 1108455"/>
                <a:gd name="connsiteY671" fmla="*/ 188970 h 1178419"/>
                <a:gd name="connsiteX672" fmla="*/ 418524 w 1108455"/>
                <a:gd name="connsiteY672" fmla="*/ 182100 h 1178419"/>
                <a:gd name="connsiteX673" fmla="*/ 429093 w 1108455"/>
                <a:gd name="connsiteY673" fmla="*/ 181360 h 1178419"/>
                <a:gd name="connsiteX674" fmla="*/ 429093 w 1108455"/>
                <a:gd name="connsiteY674" fmla="*/ 181360 h 1178419"/>
                <a:gd name="connsiteX675" fmla="*/ 664460 w 1108455"/>
                <a:gd name="connsiteY675" fmla="*/ 1038172 h 1178419"/>
                <a:gd name="connsiteX676" fmla="*/ 569235 w 1108455"/>
                <a:gd name="connsiteY676" fmla="*/ 977930 h 1178419"/>
                <a:gd name="connsiteX677" fmla="*/ 569235 w 1108455"/>
                <a:gd name="connsiteY677" fmla="*/ 741083 h 1178419"/>
                <a:gd name="connsiteX678" fmla="*/ 614153 w 1108455"/>
                <a:gd name="connsiteY678" fmla="*/ 875518 h 1178419"/>
                <a:gd name="connsiteX679" fmla="*/ 622925 w 1108455"/>
                <a:gd name="connsiteY679" fmla="*/ 881860 h 1178419"/>
                <a:gd name="connsiteX680" fmla="*/ 719629 w 1108455"/>
                <a:gd name="connsiteY680" fmla="*/ 881860 h 1178419"/>
                <a:gd name="connsiteX681" fmla="*/ 641526 w 1108455"/>
                <a:gd name="connsiteY681" fmla="*/ 938825 h 1178419"/>
                <a:gd name="connsiteX682" fmla="*/ 638038 w 1108455"/>
                <a:gd name="connsiteY682" fmla="*/ 948866 h 1178419"/>
                <a:gd name="connsiteX683" fmla="*/ 664355 w 1108455"/>
                <a:gd name="connsiteY683" fmla="*/ 1038172 h 1178419"/>
                <a:gd name="connsiteX684" fmla="*/ 664355 w 1108455"/>
                <a:gd name="connsiteY684" fmla="*/ 1038172 h 1178419"/>
                <a:gd name="connsiteX685" fmla="*/ 525903 w 1108455"/>
                <a:gd name="connsiteY685" fmla="*/ 499375 h 1178419"/>
                <a:gd name="connsiteX686" fmla="*/ 523684 w 1108455"/>
                <a:gd name="connsiteY686" fmla="*/ 504343 h 1178419"/>
                <a:gd name="connsiteX687" fmla="*/ 523578 w 1108455"/>
                <a:gd name="connsiteY687" fmla="*/ 504554 h 1178419"/>
                <a:gd name="connsiteX688" fmla="*/ 520725 w 1108455"/>
                <a:gd name="connsiteY688" fmla="*/ 509204 h 1178419"/>
                <a:gd name="connsiteX689" fmla="*/ 519245 w 1108455"/>
                <a:gd name="connsiteY689" fmla="*/ 511107 h 1178419"/>
                <a:gd name="connsiteX690" fmla="*/ 518294 w 1108455"/>
                <a:gd name="connsiteY690" fmla="*/ 511107 h 1178419"/>
                <a:gd name="connsiteX691" fmla="*/ 507936 w 1108455"/>
                <a:gd name="connsiteY691" fmla="*/ 474327 h 1178419"/>
                <a:gd name="connsiteX692" fmla="*/ 507936 w 1108455"/>
                <a:gd name="connsiteY692" fmla="*/ 474327 h 1178419"/>
                <a:gd name="connsiteX693" fmla="*/ 507936 w 1108455"/>
                <a:gd name="connsiteY693" fmla="*/ 474222 h 1178419"/>
                <a:gd name="connsiteX694" fmla="*/ 480352 w 1108455"/>
                <a:gd name="connsiteY694" fmla="*/ 455832 h 1178419"/>
                <a:gd name="connsiteX695" fmla="*/ 480140 w 1108455"/>
                <a:gd name="connsiteY695" fmla="*/ 455832 h 1178419"/>
                <a:gd name="connsiteX696" fmla="*/ 480140 w 1108455"/>
                <a:gd name="connsiteY696" fmla="*/ 455832 h 1178419"/>
                <a:gd name="connsiteX697" fmla="*/ 464604 w 1108455"/>
                <a:gd name="connsiteY697" fmla="*/ 461750 h 1178419"/>
                <a:gd name="connsiteX698" fmla="*/ 465767 w 1108455"/>
                <a:gd name="connsiteY698" fmla="*/ 449068 h 1178419"/>
                <a:gd name="connsiteX699" fmla="*/ 467247 w 1108455"/>
                <a:gd name="connsiteY699" fmla="*/ 434271 h 1178419"/>
                <a:gd name="connsiteX700" fmla="*/ 467247 w 1108455"/>
                <a:gd name="connsiteY700" fmla="*/ 433637 h 1178419"/>
                <a:gd name="connsiteX701" fmla="*/ 467247 w 1108455"/>
                <a:gd name="connsiteY701" fmla="*/ 433109 h 1178419"/>
                <a:gd name="connsiteX702" fmla="*/ 465873 w 1108455"/>
                <a:gd name="connsiteY702" fmla="*/ 423597 h 1178419"/>
                <a:gd name="connsiteX703" fmla="*/ 464921 w 1108455"/>
                <a:gd name="connsiteY703" fmla="*/ 421272 h 1178419"/>
                <a:gd name="connsiteX704" fmla="*/ 462808 w 1108455"/>
                <a:gd name="connsiteY704" fmla="*/ 416305 h 1178419"/>
                <a:gd name="connsiteX705" fmla="*/ 461539 w 1108455"/>
                <a:gd name="connsiteY705" fmla="*/ 415142 h 1178419"/>
                <a:gd name="connsiteX706" fmla="*/ 460694 w 1108455"/>
                <a:gd name="connsiteY706" fmla="*/ 413662 h 1178419"/>
                <a:gd name="connsiteX707" fmla="*/ 457629 w 1108455"/>
                <a:gd name="connsiteY707" fmla="*/ 411337 h 1178419"/>
                <a:gd name="connsiteX708" fmla="*/ 454247 w 1108455"/>
                <a:gd name="connsiteY708" fmla="*/ 408801 h 1178419"/>
                <a:gd name="connsiteX709" fmla="*/ 446849 w 1108455"/>
                <a:gd name="connsiteY709" fmla="*/ 405841 h 1178419"/>
                <a:gd name="connsiteX710" fmla="*/ 445686 w 1108455"/>
                <a:gd name="connsiteY710" fmla="*/ 405419 h 1178419"/>
                <a:gd name="connsiteX711" fmla="*/ 445263 w 1108455"/>
                <a:gd name="connsiteY711" fmla="*/ 405419 h 1178419"/>
                <a:gd name="connsiteX712" fmla="*/ 444524 w 1108455"/>
                <a:gd name="connsiteY712" fmla="*/ 405102 h 1178419"/>
                <a:gd name="connsiteX713" fmla="*/ 439768 w 1108455"/>
                <a:gd name="connsiteY713" fmla="*/ 404573 h 1178419"/>
                <a:gd name="connsiteX714" fmla="*/ 430890 w 1108455"/>
                <a:gd name="connsiteY714" fmla="*/ 407110 h 1178419"/>
                <a:gd name="connsiteX715" fmla="*/ 430890 w 1108455"/>
                <a:gd name="connsiteY715" fmla="*/ 407004 h 1178419"/>
                <a:gd name="connsiteX716" fmla="*/ 431207 w 1108455"/>
                <a:gd name="connsiteY716" fmla="*/ 400663 h 1178419"/>
                <a:gd name="connsiteX717" fmla="*/ 430467 w 1108455"/>
                <a:gd name="connsiteY717" fmla="*/ 387029 h 1178419"/>
                <a:gd name="connsiteX718" fmla="*/ 430256 w 1108455"/>
                <a:gd name="connsiteY718" fmla="*/ 385655 h 1178419"/>
                <a:gd name="connsiteX719" fmla="*/ 429410 w 1108455"/>
                <a:gd name="connsiteY719" fmla="*/ 380159 h 1178419"/>
                <a:gd name="connsiteX720" fmla="*/ 427825 w 1108455"/>
                <a:gd name="connsiteY720" fmla="*/ 372233 h 1178419"/>
                <a:gd name="connsiteX721" fmla="*/ 426662 w 1108455"/>
                <a:gd name="connsiteY721" fmla="*/ 366737 h 1178419"/>
                <a:gd name="connsiteX722" fmla="*/ 424443 w 1108455"/>
                <a:gd name="connsiteY722" fmla="*/ 360818 h 1178419"/>
                <a:gd name="connsiteX723" fmla="*/ 424126 w 1108455"/>
                <a:gd name="connsiteY723" fmla="*/ 359656 h 1178419"/>
                <a:gd name="connsiteX724" fmla="*/ 423809 w 1108455"/>
                <a:gd name="connsiteY724" fmla="*/ 359233 h 1178419"/>
                <a:gd name="connsiteX725" fmla="*/ 421695 w 1108455"/>
                <a:gd name="connsiteY725" fmla="*/ 354900 h 1178419"/>
                <a:gd name="connsiteX726" fmla="*/ 424549 w 1108455"/>
                <a:gd name="connsiteY726" fmla="*/ 355111 h 1178419"/>
                <a:gd name="connsiteX727" fmla="*/ 428776 w 1108455"/>
                <a:gd name="connsiteY727" fmla="*/ 355534 h 1178419"/>
                <a:gd name="connsiteX728" fmla="*/ 439134 w 1108455"/>
                <a:gd name="connsiteY728" fmla="*/ 349616 h 1178419"/>
                <a:gd name="connsiteX729" fmla="*/ 435329 w 1108455"/>
                <a:gd name="connsiteY729" fmla="*/ 338730 h 1178419"/>
                <a:gd name="connsiteX730" fmla="*/ 435329 w 1108455"/>
                <a:gd name="connsiteY730" fmla="*/ 338730 h 1178419"/>
                <a:gd name="connsiteX731" fmla="*/ 435329 w 1108455"/>
                <a:gd name="connsiteY731" fmla="*/ 338730 h 1178419"/>
                <a:gd name="connsiteX732" fmla="*/ 435223 w 1108455"/>
                <a:gd name="connsiteY732" fmla="*/ 338518 h 1178419"/>
                <a:gd name="connsiteX733" fmla="*/ 434695 w 1108455"/>
                <a:gd name="connsiteY733" fmla="*/ 338201 h 1178419"/>
                <a:gd name="connsiteX734" fmla="*/ 424654 w 1108455"/>
                <a:gd name="connsiteY734" fmla="*/ 330486 h 1178419"/>
                <a:gd name="connsiteX735" fmla="*/ 416516 w 1108455"/>
                <a:gd name="connsiteY735" fmla="*/ 322559 h 1178419"/>
                <a:gd name="connsiteX736" fmla="*/ 414191 w 1108455"/>
                <a:gd name="connsiteY736" fmla="*/ 319812 h 1178419"/>
                <a:gd name="connsiteX737" fmla="*/ 407110 w 1108455"/>
                <a:gd name="connsiteY737" fmla="*/ 309348 h 1178419"/>
                <a:gd name="connsiteX738" fmla="*/ 404468 w 1108455"/>
                <a:gd name="connsiteY738" fmla="*/ 304804 h 1178419"/>
                <a:gd name="connsiteX739" fmla="*/ 398972 w 1108455"/>
                <a:gd name="connsiteY739" fmla="*/ 287048 h 1178419"/>
                <a:gd name="connsiteX740" fmla="*/ 398761 w 1108455"/>
                <a:gd name="connsiteY740" fmla="*/ 286097 h 1178419"/>
                <a:gd name="connsiteX741" fmla="*/ 398549 w 1108455"/>
                <a:gd name="connsiteY741" fmla="*/ 282504 h 1178419"/>
                <a:gd name="connsiteX742" fmla="*/ 398866 w 1108455"/>
                <a:gd name="connsiteY742" fmla="*/ 279333 h 1178419"/>
                <a:gd name="connsiteX743" fmla="*/ 398866 w 1108455"/>
                <a:gd name="connsiteY743" fmla="*/ 278805 h 1178419"/>
                <a:gd name="connsiteX744" fmla="*/ 399606 w 1108455"/>
                <a:gd name="connsiteY744" fmla="*/ 277219 h 1178419"/>
                <a:gd name="connsiteX745" fmla="*/ 401086 w 1108455"/>
                <a:gd name="connsiteY745" fmla="*/ 276057 h 1178419"/>
                <a:gd name="connsiteX746" fmla="*/ 404679 w 1108455"/>
                <a:gd name="connsiteY746" fmla="*/ 275106 h 1178419"/>
                <a:gd name="connsiteX747" fmla="*/ 412606 w 1108455"/>
                <a:gd name="connsiteY747" fmla="*/ 276480 h 1178419"/>
                <a:gd name="connsiteX748" fmla="*/ 414825 w 1108455"/>
                <a:gd name="connsiteY748" fmla="*/ 277114 h 1178419"/>
                <a:gd name="connsiteX749" fmla="*/ 425711 w 1108455"/>
                <a:gd name="connsiteY749" fmla="*/ 281553 h 1178419"/>
                <a:gd name="connsiteX750" fmla="*/ 425711 w 1108455"/>
                <a:gd name="connsiteY750" fmla="*/ 281553 h 1178419"/>
                <a:gd name="connsiteX751" fmla="*/ 425817 w 1108455"/>
                <a:gd name="connsiteY751" fmla="*/ 281553 h 1178419"/>
                <a:gd name="connsiteX752" fmla="*/ 425817 w 1108455"/>
                <a:gd name="connsiteY752" fmla="*/ 281553 h 1178419"/>
                <a:gd name="connsiteX753" fmla="*/ 426240 w 1108455"/>
                <a:gd name="connsiteY753" fmla="*/ 281764 h 1178419"/>
                <a:gd name="connsiteX754" fmla="*/ 438288 w 1108455"/>
                <a:gd name="connsiteY754" fmla="*/ 277431 h 1178419"/>
                <a:gd name="connsiteX755" fmla="*/ 434483 w 1108455"/>
                <a:gd name="connsiteY755" fmla="*/ 265277 h 1178419"/>
                <a:gd name="connsiteX756" fmla="*/ 433955 w 1108455"/>
                <a:gd name="connsiteY756" fmla="*/ 264960 h 1178419"/>
                <a:gd name="connsiteX757" fmla="*/ 433955 w 1108455"/>
                <a:gd name="connsiteY757" fmla="*/ 264960 h 1178419"/>
                <a:gd name="connsiteX758" fmla="*/ 433743 w 1108455"/>
                <a:gd name="connsiteY758" fmla="*/ 264960 h 1178419"/>
                <a:gd name="connsiteX759" fmla="*/ 433743 w 1108455"/>
                <a:gd name="connsiteY759" fmla="*/ 264960 h 1178419"/>
                <a:gd name="connsiteX760" fmla="*/ 414508 w 1108455"/>
                <a:gd name="connsiteY760" fmla="*/ 252066 h 1178419"/>
                <a:gd name="connsiteX761" fmla="*/ 409435 w 1108455"/>
                <a:gd name="connsiteY761" fmla="*/ 241814 h 1178419"/>
                <a:gd name="connsiteX762" fmla="*/ 417362 w 1108455"/>
                <a:gd name="connsiteY762" fmla="*/ 231034 h 1178419"/>
                <a:gd name="connsiteX763" fmla="*/ 422541 w 1108455"/>
                <a:gd name="connsiteY763" fmla="*/ 228497 h 1178419"/>
                <a:gd name="connsiteX764" fmla="*/ 429727 w 1108455"/>
                <a:gd name="connsiteY764" fmla="*/ 227229 h 1178419"/>
                <a:gd name="connsiteX765" fmla="*/ 430361 w 1108455"/>
                <a:gd name="connsiteY765" fmla="*/ 227229 h 1178419"/>
                <a:gd name="connsiteX766" fmla="*/ 443361 w 1108455"/>
                <a:gd name="connsiteY766" fmla="*/ 229977 h 1178419"/>
                <a:gd name="connsiteX767" fmla="*/ 447377 w 1108455"/>
                <a:gd name="connsiteY767" fmla="*/ 231879 h 1178419"/>
                <a:gd name="connsiteX768" fmla="*/ 451605 w 1108455"/>
                <a:gd name="connsiteY768" fmla="*/ 236212 h 1178419"/>
                <a:gd name="connsiteX769" fmla="*/ 451922 w 1108455"/>
                <a:gd name="connsiteY769" fmla="*/ 236741 h 1178419"/>
                <a:gd name="connsiteX770" fmla="*/ 453930 w 1108455"/>
                <a:gd name="connsiteY770" fmla="*/ 245513 h 1178419"/>
                <a:gd name="connsiteX771" fmla="*/ 453930 w 1108455"/>
                <a:gd name="connsiteY771" fmla="*/ 245830 h 1178419"/>
                <a:gd name="connsiteX772" fmla="*/ 452133 w 1108455"/>
                <a:gd name="connsiteY772" fmla="*/ 256716 h 1178419"/>
                <a:gd name="connsiteX773" fmla="*/ 452133 w 1108455"/>
                <a:gd name="connsiteY773" fmla="*/ 258513 h 1178419"/>
                <a:gd name="connsiteX774" fmla="*/ 452345 w 1108455"/>
                <a:gd name="connsiteY774" fmla="*/ 262634 h 1178419"/>
                <a:gd name="connsiteX775" fmla="*/ 453084 w 1108455"/>
                <a:gd name="connsiteY775" fmla="*/ 263480 h 1178419"/>
                <a:gd name="connsiteX776" fmla="*/ 456149 w 1108455"/>
                <a:gd name="connsiteY776" fmla="*/ 267179 h 1178419"/>
                <a:gd name="connsiteX777" fmla="*/ 456361 w 1108455"/>
                <a:gd name="connsiteY777" fmla="*/ 267179 h 1178419"/>
                <a:gd name="connsiteX778" fmla="*/ 456466 w 1108455"/>
                <a:gd name="connsiteY778" fmla="*/ 267179 h 1178419"/>
                <a:gd name="connsiteX779" fmla="*/ 464710 w 1108455"/>
                <a:gd name="connsiteY779" fmla="*/ 265911 h 1178419"/>
                <a:gd name="connsiteX780" fmla="*/ 467669 w 1108455"/>
                <a:gd name="connsiteY780" fmla="*/ 265488 h 1178419"/>
                <a:gd name="connsiteX781" fmla="*/ 467669 w 1108455"/>
                <a:gd name="connsiteY781" fmla="*/ 265488 h 1178419"/>
                <a:gd name="connsiteX782" fmla="*/ 474433 w 1108455"/>
                <a:gd name="connsiteY782" fmla="*/ 259675 h 1178419"/>
                <a:gd name="connsiteX783" fmla="*/ 477181 w 1108455"/>
                <a:gd name="connsiteY783" fmla="*/ 257984 h 1178419"/>
                <a:gd name="connsiteX784" fmla="*/ 479929 w 1108455"/>
                <a:gd name="connsiteY784" fmla="*/ 257033 h 1178419"/>
                <a:gd name="connsiteX785" fmla="*/ 483734 w 1108455"/>
                <a:gd name="connsiteY785" fmla="*/ 260626 h 1178419"/>
                <a:gd name="connsiteX786" fmla="*/ 485002 w 1108455"/>
                <a:gd name="connsiteY786" fmla="*/ 263374 h 1178419"/>
                <a:gd name="connsiteX787" fmla="*/ 485531 w 1108455"/>
                <a:gd name="connsiteY787" fmla="*/ 265065 h 1178419"/>
                <a:gd name="connsiteX788" fmla="*/ 486799 w 1108455"/>
                <a:gd name="connsiteY788" fmla="*/ 271195 h 1178419"/>
                <a:gd name="connsiteX789" fmla="*/ 487116 w 1108455"/>
                <a:gd name="connsiteY789" fmla="*/ 275106 h 1178419"/>
                <a:gd name="connsiteX790" fmla="*/ 487116 w 1108455"/>
                <a:gd name="connsiteY790" fmla="*/ 277431 h 1178419"/>
                <a:gd name="connsiteX791" fmla="*/ 486904 w 1108455"/>
                <a:gd name="connsiteY791" fmla="*/ 281024 h 1178419"/>
                <a:gd name="connsiteX792" fmla="*/ 485848 w 1108455"/>
                <a:gd name="connsiteY792" fmla="*/ 288105 h 1178419"/>
                <a:gd name="connsiteX793" fmla="*/ 483205 w 1108455"/>
                <a:gd name="connsiteY793" fmla="*/ 298463 h 1178419"/>
                <a:gd name="connsiteX794" fmla="*/ 482783 w 1108455"/>
                <a:gd name="connsiteY794" fmla="*/ 299519 h 1178419"/>
                <a:gd name="connsiteX795" fmla="*/ 478238 w 1108455"/>
                <a:gd name="connsiteY795" fmla="*/ 309243 h 1178419"/>
                <a:gd name="connsiteX796" fmla="*/ 473799 w 1108455"/>
                <a:gd name="connsiteY796" fmla="*/ 316112 h 1178419"/>
                <a:gd name="connsiteX797" fmla="*/ 472425 w 1108455"/>
                <a:gd name="connsiteY797" fmla="*/ 317909 h 1178419"/>
                <a:gd name="connsiteX798" fmla="*/ 472108 w 1108455"/>
                <a:gd name="connsiteY798" fmla="*/ 318332 h 1178419"/>
                <a:gd name="connsiteX799" fmla="*/ 472108 w 1108455"/>
                <a:gd name="connsiteY799" fmla="*/ 324462 h 1178419"/>
                <a:gd name="connsiteX800" fmla="*/ 471897 w 1108455"/>
                <a:gd name="connsiteY800" fmla="*/ 330063 h 1178419"/>
                <a:gd name="connsiteX801" fmla="*/ 472002 w 1108455"/>
                <a:gd name="connsiteY801" fmla="*/ 330063 h 1178419"/>
                <a:gd name="connsiteX802" fmla="*/ 472002 w 1108455"/>
                <a:gd name="connsiteY802" fmla="*/ 330063 h 1178419"/>
                <a:gd name="connsiteX803" fmla="*/ 472214 w 1108455"/>
                <a:gd name="connsiteY803" fmla="*/ 330169 h 1178419"/>
                <a:gd name="connsiteX804" fmla="*/ 483522 w 1108455"/>
                <a:gd name="connsiteY804" fmla="*/ 332283 h 1178419"/>
                <a:gd name="connsiteX805" fmla="*/ 483945 w 1108455"/>
                <a:gd name="connsiteY805" fmla="*/ 332071 h 1178419"/>
                <a:gd name="connsiteX806" fmla="*/ 494197 w 1108455"/>
                <a:gd name="connsiteY806" fmla="*/ 327738 h 1178419"/>
                <a:gd name="connsiteX807" fmla="*/ 495254 w 1108455"/>
                <a:gd name="connsiteY807" fmla="*/ 327421 h 1178419"/>
                <a:gd name="connsiteX808" fmla="*/ 505611 w 1108455"/>
                <a:gd name="connsiteY808" fmla="*/ 325941 h 1178419"/>
                <a:gd name="connsiteX809" fmla="*/ 505717 w 1108455"/>
                <a:gd name="connsiteY809" fmla="*/ 325941 h 1178419"/>
                <a:gd name="connsiteX810" fmla="*/ 513644 w 1108455"/>
                <a:gd name="connsiteY810" fmla="*/ 327315 h 1178419"/>
                <a:gd name="connsiteX811" fmla="*/ 514066 w 1108455"/>
                <a:gd name="connsiteY811" fmla="*/ 327632 h 1178419"/>
                <a:gd name="connsiteX812" fmla="*/ 517765 w 1108455"/>
                <a:gd name="connsiteY812" fmla="*/ 331649 h 1178419"/>
                <a:gd name="connsiteX813" fmla="*/ 519034 w 1108455"/>
                <a:gd name="connsiteY813" fmla="*/ 334396 h 1178419"/>
                <a:gd name="connsiteX814" fmla="*/ 522521 w 1108455"/>
                <a:gd name="connsiteY814" fmla="*/ 349827 h 1178419"/>
                <a:gd name="connsiteX815" fmla="*/ 523155 w 1108455"/>
                <a:gd name="connsiteY815" fmla="*/ 354371 h 1178419"/>
                <a:gd name="connsiteX816" fmla="*/ 523367 w 1108455"/>
                <a:gd name="connsiteY816" fmla="*/ 359022 h 1178419"/>
                <a:gd name="connsiteX817" fmla="*/ 519245 w 1108455"/>
                <a:gd name="connsiteY817" fmla="*/ 376460 h 1178419"/>
                <a:gd name="connsiteX818" fmla="*/ 511953 w 1108455"/>
                <a:gd name="connsiteY818" fmla="*/ 400980 h 1178419"/>
                <a:gd name="connsiteX819" fmla="*/ 519879 w 1108455"/>
                <a:gd name="connsiteY819" fmla="*/ 410386 h 1178419"/>
                <a:gd name="connsiteX820" fmla="*/ 519879 w 1108455"/>
                <a:gd name="connsiteY820" fmla="*/ 410386 h 1178419"/>
                <a:gd name="connsiteX821" fmla="*/ 538375 w 1108455"/>
                <a:gd name="connsiteY821" fmla="*/ 437336 h 1178419"/>
                <a:gd name="connsiteX822" fmla="*/ 538375 w 1108455"/>
                <a:gd name="connsiteY822" fmla="*/ 455620 h 1178419"/>
                <a:gd name="connsiteX823" fmla="*/ 531188 w 1108455"/>
                <a:gd name="connsiteY823" fmla="*/ 482888 h 1178419"/>
                <a:gd name="connsiteX824" fmla="*/ 525058 w 1108455"/>
                <a:gd name="connsiteY824" fmla="*/ 499481 h 1178419"/>
                <a:gd name="connsiteX825" fmla="*/ 525058 w 1108455"/>
                <a:gd name="connsiteY825" fmla="*/ 499481 h 1178419"/>
                <a:gd name="connsiteX826" fmla="*/ 334714 w 1108455"/>
                <a:gd name="connsiteY826" fmla="*/ 321820 h 1178419"/>
                <a:gd name="connsiteX827" fmla="*/ 334714 w 1108455"/>
                <a:gd name="connsiteY827" fmla="*/ 321820 h 1178419"/>
                <a:gd name="connsiteX828" fmla="*/ 334714 w 1108455"/>
                <a:gd name="connsiteY828" fmla="*/ 321820 h 1178419"/>
                <a:gd name="connsiteX829" fmla="*/ 334714 w 1108455"/>
                <a:gd name="connsiteY829" fmla="*/ 321820 h 1178419"/>
                <a:gd name="connsiteX830" fmla="*/ 331121 w 1108455"/>
                <a:gd name="connsiteY830" fmla="*/ 305227 h 1178419"/>
                <a:gd name="connsiteX831" fmla="*/ 338519 w 1108455"/>
                <a:gd name="connsiteY831" fmla="*/ 310300 h 1178419"/>
                <a:gd name="connsiteX832" fmla="*/ 331121 w 1108455"/>
                <a:gd name="connsiteY832" fmla="*/ 305227 h 1178419"/>
                <a:gd name="connsiteX833" fmla="*/ 331121 w 1108455"/>
                <a:gd name="connsiteY833" fmla="*/ 305227 h 1178419"/>
                <a:gd name="connsiteX834" fmla="*/ 340315 w 1108455"/>
                <a:gd name="connsiteY834" fmla="*/ 433954 h 1178419"/>
                <a:gd name="connsiteX835" fmla="*/ 334608 w 1108455"/>
                <a:gd name="connsiteY835" fmla="*/ 430995 h 1178419"/>
                <a:gd name="connsiteX836" fmla="*/ 340315 w 1108455"/>
                <a:gd name="connsiteY836" fmla="*/ 433954 h 1178419"/>
                <a:gd name="connsiteX837" fmla="*/ 340315 w 1108455"/>
                <a:gd name="connsiteY837" fmla="*/ 433954 h 1178419"/>
                <a:gd name="connsiteX838" fmla="*/ 335771 w 1108455"/>
                <a:gd name="connsiteY838" fmla="*/ 482677 h 1178419"/>
                <a:gd name="connsiteX839" fmla="*/ 329112 w 1108455"/>
                <a:gd name="connsiteY839" fmla="*/ 479929 h 1178419"/>
                <a:gd name="connsiteX840" fmla="*/ 335771 w 1108455"/>
                <a:gd name="connsiteY840" fmla="*/ 482677 h 1178419"/>
                <a:gd name="connsiteX841" fmla="*/ 335771 w 1108455"/>
                <a:gd name="connsiteY841" fmla="*/ 482677 h 1178419"/>
                <a:gd name="connsiteX842" fmla="*/ 417890 w 1108455"/>
                <a:gd name="connsiteY842" fmla="*/ 569129 h 1178419"/>
                <a:gd name="connsiteX843" fmla="*/ 407110 w 1108455"/>
                <a:gd name="connsiteY843" fmla="*/ 561731 h 1178419"/>
                <a:gd name="connsiteX844" fmla="*/ 417890 w 1108455"/>
                <a:gd name="connsiteY844" fmla="*/ 569129 h 1178419"/>
                <a:gd name="connsiteX845" fmla="*/ 417890 w 1108455"/>
                <a:gd name="connsiteY845" fmla="*/ 569129 h 1178419"/>
                <a:gd name="connsiteX846" fmla="*/ 452027 w 1108455"/>
                <a:gd name="connsiteY846" fmla="*/ 561414 h 1178419"/>
                <a:gd name="connsiteX847" fmla="*/ 435329 w 1108455"/>
                <a:gd name="connsiteY847" fmla="*/ 556764 h 1178419"/>
                <a:gd name="connsiteX848" fmla="*/ 421378 w 1108455"/>
                <a:gd name="connsiteY848" fmla="*/ 549788 h 1178419"/>
                <a:gd name="connsiteX849" fmla="*/ 420850 w 1108455"/>
                <a:gd name="connsiteY849" fmla="*/ 549366 h 1178419"/>
                <a:gd name="connsiteX850" fmla="*/ 417468 w 1108455"/>
                <a:gd name="connsiteY850" fmla="*/ 546512 h 1178419"/>
                <a:gd name="connsiteX851" fmla="*/ 413240 w 1108455"/>
                <a:gd name="connsiteY851" fmla="*/ 538057 h 1178419"/>
                <a:gd name="connsiteX852" fmla="*/ 410809 w 1108455"/>
                <a:gd name="connsiteY852" fmla="*/ 533724 h 1178419"/>
                <a:gd name="connsiteX853" fmla="*/ 409752 w 1108455"/>
                <a:gd name="connsiteY853" fmla="*/ 531187 h 1178419"/>
                <a:gd name="connsiteX854" fmla="*/ 409330 w 1108455"/>
                <a:gd name="connsiteY854" fmla="*/ 531187 h 1178419"/>
                <a:gd name="connsiteX855" fmla="*/ 409118 w 1108455"/>
                <a:gd name="connsiteY855" fmla="*/ 530765 h 1178419"/>
                <a:gd name="connsiteX856" fmla="*/ 402248 w 1108455"/>
                <a:gd name="connsiteY856" fmla="*/ 529919 h 1178419"/>
                <a:gd name="connsiteX857" fmla="*/ 400875 w 1108455"/>
                <a:gd name="connsiteY857" fmla="*/ 529708 h 1178419"/>
                <a:gd name="connsiteX858" fmla="*/ 388086 w 1108455"/>
                <a:gd name="connsiteY858" fmla="*/ 531821 h 1178419"/>
                <a:gd name="connsiteX859" fmla="*/ 386818 w 1108455"/>
                <a:gd name="connsiteY859" fmla="*/ 531927 h 1178419"/>
                <a:gd name="connsiteX860" fmla="*/ 375827 w 1108455"/>
                <a:gd name="connsiteY860" fmla="*/ 530130 h 1178419"/>
                <a:gd name="connsiteX861" fmla="*/ 372444 w 1108455"/>
                <a:gd name="connsiteY861" fmla="*/ 527171 h 1178419"/>
                <a:gd name="connsiteX862" fmla="*/ 371493 w 1108455"/>
                <a:gd name="connsiteY862" fmla="*/ 526114 h 1178419"/>
                <a:gd name="connsiteX863" fmla="*/ 370014 w 1108455"/>
                <a:gd name="connsiteY863" fmla="*/ 522944 h 1178419"/>
                <a:gd name="connsiteX864" fmla="*/ 370014 w 1108455"/>
                <a:gd name="connsiteY864" fmla="*/ 522944 h 1178419"/>
                <a:gd name="connsiteX865" fmla="*/ 374347 w 1108455"/>
                <a:gd name="connsiteY865" fmla="*/ 513643 h 1178419"/>
                <a:gd name="connsiteX866" fmla="*/ 377940 w 1108455"/>
                <a:gd name="connsiteY866" fmla="*/ 510050 h 1178419"/>
                <a:gd name="connsiteX867" fmla="*/ 379103 w 1108455"/>
                <a:gd name="connsiteY867" fmla="*/ 509099 h 1178419"/>
                <a:gd name="connsiteX868" fmla="*/ 379314 w 1108455"/>
                <a:gd name="connsiteY868" fmla="*/ 508887 h 1178419"/>
                <a:gd name="connsiteX869" fmla="*/ 379631 w 1108455"/>
                <a:gd name="connsiteY869" fmla="*/ 508147 h 1178419"/>
                <a:gd name="connsiteX870" fmla="*/ 383330 w 1108455"/>
                <a:gd name="connsiteY870" fmla="*/ 501912 h 1178419"/>
                <a:gd name="connsiteX871" fmla="*/ 382908 w 1108455"/>
                <a:gd name="connsiteY871" fmla="*/ 500326 h 1178419"/>
                <a:gd name="connsiteX872" fmla="*/ 383119 w 1108455"/>
                <a:gd name="connsiteY872" fmla="*/ 499904 h 1178419"/>
                <a:gd name="connsiteX873" fmla="*/ 382696 w 1108455"/>
                <a:gd name="connsiteY873" fmla="*/ 499481 h 1178419"/>
                <a:gd name="connsiteX874" fmla="*/ 376989 w 1108455"/>
                <a:gd name="connsiteY874" fmla="*/ 492400 h 1178419"/>
                <a:gd name="connsiteX875" fmla="*/ 355851 w 1108455"/>
                <a:gd name="connsiteY875" fmla="*/ 484051 h 1178419"/>
                <a:gd name="connsiteX876" fmla="*/ 353949 w 1108455"/>
                <a:gd name="connsiteY876" fmla="*/ 482994 h 1178419"/>
                <a:gd name="connsiteX877" fmla="*/ 340949 w 1108455"/>
                <a:gd name="connsiteY877" fmla="*/ 475067 h 1178419"/>
                <a:gd name="connsiteX878" fmla="*/ 332283 w 1108455"/>
                <a:gd name="connsiteY878" fmla="*/ 461222 h 1178419"/>
                <a:gd name="connsiteX879" fmla="*/ 332072 w 1108455"/>
                <a:gd name="connsiteY879" fmla="*/ 460588 h 1178419"/>
                <a:gd name="connsiteX880" fmla="*/ 332072 w 1108455"/>
                <a:gd name="connsiteY880" fmla="*/ 460059 h 1178419"/>
                <a:gd name="connsiteX881" fmla="*/ 336616 w 1108455"/>
                <a:gd name="connsiteY881" fmla="*/ 450653 h 1178419"/>
                <a:gd name="connsiteX882" fmla="*/ 345811 w 1108455"/>
                <a:gd name="connsiteY882" fmla="*/ 446214 h 1178419"/>
                <a:gd name="connsiteX883" fmla="*/ 346445 w 1108455"/>
                <a:gd name="connsiteY883" fmla="*/ 445897 h 1178419"/>
                <a:gd name="connsiteX884" fmla="*/ 354795 w 1108455"/>
                <a:gd name="connsiteY884" fmla="*/ 443255 h 1178419"/>
                <a:gd name="connsiteX885" fmla="*/ 362193 w 1108455"/>
                <a:gd name="connsiteY885" fmla="*/ 440930 h 1178419"/>
                <a:gd name="connsiteX886" fmla="*/ 368640 w 1108455"/>
                <a:gd name="connsiteY886" fmla="*/ 432158 h 1178419"/>
                <a:gd name="connsiteX887" fmla="*/ 362193 w 1108455"/>
                <a:gd name="connsiteY887" fmla="*/ 423280 h 1178419"/>
                <a:gd name="connsiteX888" fmla="*/ 359762 w 1108455"/>
                <a:gd name="connsiteY888" fmla="*/ 422434 h 1178419"/>
                <a:gd name="connsiteX889" fmla="*/ 350356 w 1108455"/>
                <a:gd name="connsiteY889" fmla="*/ 418418 h 1178419"/>
                <a:gd name="connsiteX890" fmla="*/ 340844 w 1108455"/>
                <a:gd name="connsiteY890" fmla="*/ 413028 h 1178419"/>
                <a:gd name="connsiteX891" fmla="*/ 335137 w 1108455"/>
                <a:gd name="connsiteY891" fmla="*/ 409012 h 1178419"/>
                <a:gd name="connsiteX892" fmla="*/ 331226 w 1108455"/>
                <a:gd name="connsiteY892" fmla="*/ 405313 h 1178419"/>
                <a:gd name="connsiteX893" fmla="*/ 327316 w 1108455"/>
                <a:gd name="connsiteY893" fmla="*/ 400451 h 1178419"/>
                <a:gd name="connsiteX894" fmla="*/ 324779 w 1108455"/>
                <a:gd name="connsiteY894" fmla="*/ 395167 h 1178419"/>
                <a:gd name="connsiteX895" fmla="*/ 324145 w 1108455"/>
                <a:gd name="connsiteY895" fmla="*/ 392948 h 1178419"/>
                <a:gd name="connsiteX896" fmla="*/ 323828 w 1108455"/>
                <a:gd name="connsiteY896" fmla="*/ 390305 h 1178419"/>
                <a:gd name="connsiteX897" fmla="*/ 325308 w 1108455"/>
                <a:gd name="connsiteY897" fmla="*/ 386078 h 1178419"/>
                <a:gd name="connsiteX898" fmla="*/ 331966 w 1108455"/>
                <a:gd name="connsiteY898" fmla="*/ 384598 h 1178419"/>
                <a:gd name="connsiteX899" fmla="*/ 333657 w 1108455"/>
                <a:gd name="connsiteY899" fmla="*/ 384598 h 1178419"/>
                <a:gd name="connsiteX900" fmla="*/ 339681 w 1108455"/>
                <a:gd name="connsiteY900" fmla="*/ 385444 h 1178419"/>
                <a:gd name="connsiteX901" fmla="*/ 343486 w 1108455"/>
                <a:gd name="connsiteY901" fmla="*/ 383858 h 1178419"/>
                <a:gd name="connsiteX902" fmla="*/ 349299 w 1108455"/>
                <a:gd name="connsiteY902" fmla="*/ 381533 h 1178419"/>
                <a:gd name="connsiteX903" fmla="*/ 349299 w 1108455"/>
                <a:gd name="connsiteY903" fmla="*/ 381533 h 1178419"/>
                <a:gd name="connsiteX904" fmla="*/ 349405 w 1108455"/>
                <a:gd name="connsiteY904" fmla="*/ 381322 h 1178419"/>
                <a:gd name="connsiteX905" fmla="*/ 349193 w 1108455"/>
                <a:gd name="connsiteY905" fmla="*/ 376989 h 1178419"/>
                <a:gd name="connsiteX906" fmla="*/ 349193 w 1108455"/>
                <a:gd name="connsiteY906" fmla="*/ 371070 h 1178419"/>
                <a:gd name="connsiteX907" fmla="*/ 348453 w 1108455"/>
                <a:gd name="connsiteY907" fmla="*/ 370013 h 1178419"/>
                <a:gd name="connsiteX908" fmla="*/ 341478 w 1108455"/>
                <a:gd name="connsiteY908" fmla="*/ 358282 h 1178419"/>
                <a:gd name="connsiteX909" fmla="*/ 339787 w 1108455"/>
                <a:gd name="connsiteY909" fmla="*/ 351624 h 1178419"/>
                <a:gd name="connsiteX910" fmla="*/ 338941 w 1108455"/>
                <a:gd name="connsiteY910" fmla="*/ 347502 h 1178419"/>
                <a:gd name="connsiteX911" fmla="*/ 338941 w 1108455"/>
                <a:gd name="connsiteY911" fmla="*/ 347290 h 1178419"/>
                <a:gd name="connsiteX912" fmla="*/ 341055 w 1108455"/>
                <a:gd name="connsiteY912" fmla="*/ 338413 h 1178419"/>
                <a:gd name="connsiteX913" fmla="*/ 345388 w 1108455"/>
                <a:gd name="connsiteY913" fmla="*/ 332811 h 1178419"/>
                <a:gd name="connsiteX914" fmla="*/ 345600 w 1108455"/>
                <a:gd name="connsiteY914" fmla="*/ 332811 h 1178419"/>
                <a:gd name="connsiteX915" fmla="*/ 346340 w 1108455"/>
                <a:gd name="connsiteY915" fmla="*/ 332177 h 1178419"/>
                <a:gd name="connsiteX916" fmla="*/ 354372 w 1108455"/>
                <a:gd name="connsiteY916" fmla="*/ 328161 h 1178419"/>
                <a:gd name="connsiteX917" fmla="*/ 357543 w 1108455"/>
                <a:gd name="connsiteY917" fmla="*/ 327421 h 1178419"/>
                <a:gd name="connsiteX918" fmla="*/ 359445 w 1108455"/>
                <a:gd name="connsiteY918" fmla="*/ 327527 h 1178419"/>
                <a:gd name="connsiteX919" fmla="*/ 367054 w 1108455"/>
                <a:gd name="connsiteY919" fmla="*/ 329112 h 1178419"/>
                <a:gd name="connsiteX920" fmla="*/ 367583 w 1108455"/>
                <a:gd name="connsiteY920" fmla="*/ 329323 h 1178419"/>
                <a:gd name="connsiteX921" fmla="*/ 370753 w 1108455"/>
                <a:gd name="connsiteY921" fmla="*/ 332600 h 1178419"/>
                <a:gd name="connsiteX922" fmla="*/ 371176 w 1108455"/>
                <a:gd name="connsiteY922" fmla="*/ 334079 h 1178419"/>
                <a:gd name="connsiteX923" fmla="*/ 372127 w 1108455"/>
                <a:gd name="connsiteY923" fmla="*/ 340315 h 1178419"/>
                <a:gd name="connsiteX924" fmla="*/ 372233 w 1108455"/>
                <a:gd name="connsiteY924" fmla="*/ 342006 h 1178419"/>
                <a:gd name="connsiteX925" fmla="*/ 370648 w 1108455"/>
                <a:gd name="connsiteY925" fmla="*/ 355006 h 1178419"/>
                <a:gd name="connsiteX926" fmla="*/ 370648 w 1108455"/>
                <a:gd name="connsiteY926" fmla="*/ 355640 h 1178419"/>
                <a:gd name="connsiteX927" fmla="*/ 370542 w 1108455"/>
                <a:gd name="connsiteY927" fmla="*/ 355957 h 1178419"/>
                <a:gd name="connsiteX928" fmla="*/ 370542 w 1108455"/>
                <a:gd name="connsiteY928" fmla="*/ 356062 h 1178419"/>
                <a:gd name="connsiteX929" fmla="*/ 370542 w 1108455"/>
                <a:gd name="connsiteY929" fmla="*/ 356062 h 1178419"/>
                <a:gd name="connsiteX930" fmla="*/ 374875 w 1108455"/>
                <a:gd name="connsiteY930" fmla="*/ 366209 h 1178419"/>
                <a:gd name="connsiteX931" fmla="*/ 378469 w 1108455"/>
                <a:gd name="connsiteY931" fmla="*/ 365680 h 1178419"/>
                <a:gd name="connsiteX932" fmla="*/ 385127 w 1108455"/>
                <a:gd name="connsiteY932" fmla="*/ 365469 h 1178419"/>
                <a:gd name="connsiteX933" fmla="*/ 385973 w 1108455"/>
                <a:gd name="connsiteY933" fmla="*/ 364623 h 1178419"/>
                <a:gd name="connsiteX934" fmla="*/ 386078 w 1108455"/>
                <a:gd name="connsiteY934" fmla="*/ 364623 h 1178419"/>
                <a:gd name="connsiteX935" fmla="*/ 388192 w 1108455"/>
                <a:gd name="connsiteY935" fmla="*/ 362404 h 1178419"/>
                <a:gd name="connsiteX936" fmla="*/ 388932 w 1108455"/>
                <a:gd name="connsiteY936" fmla="*/ 361664 h 1178419"/>
                <a:gd name="connsiteX937" fmla="*/ 392737 w 1108455"/>
                <a:gd name="connsiteY937" fmla="*/ 357753 h 1178419"/>
                <a:gd name="connsiteX938" fmla="*/ 396119 w 1108455"/>
                <a:gd name="connsiteY938" fmla="*/ 355957 h 1178419"/>
                <a:gd name="connsiteX939" fmla="*/ 401403 w 1108455"/>
                <a:gd name="connsiteY939" fmla="*/ 358176 h 1178419"/>
                <a:gd name="connsiteX940" fmla="*/ 402354 w 1108455"/>
                <a:gd name="connsiteY940" fmla="*/ 359339 h 1178419"/>
                <a:gd name="connsiteX941" fmla="*/ 405102 w 1108455"/>
                <a:gd name="connsiteY941" fmla="*/ 363249 h 1178419"/>
                <a:gd name="connsiteX942" fmla="*/ 406053 w 1108455"/>
                <a:gd name="connsiteY942" fmla="*/ 364729 h 1178419"/>
                <a:gd name="connsiteX943" fmla="*/ 409752 w 1108455"/>
                <a:gd name="connsiteY943" fmla="*/ 376143 h 1178419"/>
                <a:gd name="connsiteX944" fmla="*/ 411443 w 1108455"/>
                <a:gd name="connsiteY944" fmla="*/ 384598 h 1178419"/>
                <a:gd name="connsiteX945" fmla="*/ 411866 w 1108455"/>
                <a:gd name="connsiteY945" fmla="*/ 387557 h 1178419"/>
                <a:gd name="connsiteX946" fmla="*/ 412500 w 1108455"/>
                <a:gd name="connsiteY946" fmla="*/ 399817 h 1178419"/>
                <a:gd name="connsiteX947" fmla="*/ 412289 w 1108455"/>
                <a:gd name="connsiteY947" fmla="*/ 407215 h 1178419"/>
                <a:gd name="connsiteX948" fmla="*/ 412077 w 1108455"/>
                <a:gd name="connsiteY948" fmla="*/ 411443 h 1178419"/>
                <a:gd name="connsiteX949" fmla="*/ 411972 w 1108455"/>
                <a:gd name="connsiteY949" fmla="*/ 412817 h 1178419"/>
                <a:gd name="connsiteX950" fmla="*/ 410386 w 1108455"/>
                <a:gd name="connsiteY950" fmla="*/ 424865 h 1178419"/>
                <a:gd name="connsiteX951" fmla="*/ 411021 w 1108455"/>
                <a:gd name="connsiteY951" fmla="*/ 428247 h 1178419"/>
                <a:gd name="connsiteX952" fmla="*/ 411338 w 1108455"/>
                <a:gd name="connsiteY952" fmla="*/ 430150 h 1178419"/>
                <a:gd name="connsiteX953" fmla="*/ 414191 w 1108455"/>
                <a:gd name="connsiteY953" fmla="*/ 433109 h 1178419"/>
                <a:gd name="connsiteX954" fmla="*/ 415248 w 1108455"/>
                <a:gd name="connsiteY954" fmla="*/ 434166 h 1178419"/>
                <a:gd name="connsiteX955" fmla="*/ 415248 w 1108455"/>
                <a:gd name="connsiteY955" fmla="*/ 434166 h 1178419"/>
                <a:gd name="connsiteX956" fmla="*/ 415354 w 1108455"/>
                <a:gd name="connsiteY956" fmla="*/ 434271 h 1178419"/>
                <a:gd name="connsiteX957" fmla="*/ 425923 w 1108455"/>
                <a:gd name="connsiteY957" fmla="*/ 432475 h 1178419"/>
                <a:gd name="connsiteX958" fmla="*/ 425923 w 1108455"/>
                <a:gd name="connsiteY958" fmla="*/ 432475 h 1178419"/>
                <a:gd name="connsiteX959" fmla="*/ 425923 w 1108455"/>
                <a:gd name="connsiteY959" fmla="*/ 432475 h 1178419"/>
                <a:gd name="connsiteX960" fmla="*/ 433321 w 1108455"/>
                <a:gd name="connsiteY960" fmla="*/ 426239 h 1178419"/>
                <a:gd name="connsiteX961" fmla="*/ 434483 w 1108455"/>
                <a:gd name="connsiteY961" fmla="*/ 425394 h 1178419"/>
                <a:gd name="connsiteX962" fmla="*/ 439556 w 1108455"/>
                <a:gd name="connsiteY962" fmla="*/ 423703 h 1178419"/>
                <a:gd name="connsiteX963" fmla="*/ 440825 w 1108455"/>
                <a:gd name="connsiteY963" fmla="*/ 423703 h 1178419"/>
                <a:gd name="connsiteX964" fmla="*/ 442093 w 1108455"/>
                <a:gd name="connsiteY964" fmla="*/ 424231 h 1178419"/>
                <a:gd name="connsiteX965" fmla="*/ 445158 w 1108455"/>
                <a:gd name="connsiteY965" fmla="*/ 425394 h 1178419"/>
                <a:gd name="connsiteX966" fmla="*/ 445792 w 1108455"/>
                <a:gd name="connsiteY966" fmla="*/ 425816 h 1178419"/>
                <a:gd name="connsiteX967" fmla="*/ 446743 w 1108455"/>
                <a:gd name="connsiteY967" fmla="*/ 426768 h 1178419"/>
                <a:gd name="connsiteX968" fmla="*/ 447166 w 1108455"/>
                <a:gd name="connsiteY968" fmla="*/ 427613 h 1178419"/>
                <a:gd name="connsiteX969" fmla="*/ 448117 w 1108455"/>
                <a:gd name="connsiteY969" fmla="*/ 432475 h 1178419"/>
                <a:gd name="connsiteX970" fmla="*/ 448328 w 1108455"/>
                <a:gd name="connsiteY970" fmla="*/ 434166 h 1178419"/>
                <a:gd name="connsiteX971" fmla="*/ 446743 w 1108455"/>
                <a:gd name="connsiteY971" fmla="*/ 450759 h 1178419"/>
                <a:gd name="connsiteX972" fmla="*/ 445369 w 1108455"/>
                <a:gd name="connsiteY972" fmla="*/ 463019 h 1178419"/>
                <a:gd name="connsiteX973" fmla="*/ 447272 w 1108455"/>
                <a:gd name="connsiteY973" fmla="*/ 475490 h 1178419"/>
                <a:gd name="connsiteX974" fmla="*/ 450654 w 1108455"/>
                <a:gd name="connsiteY974" fmla="*/ 482148 h 1178419"/>
                <a:gd name="connsiteX975" fmla="*/ 453718 w 1108455"/>
                <a:gd name="connsiteY975" fmla="*/ 487961 h 1178419"/>
                <a:gd name="connsiteX976" fmla="*/ 454036 w 1108455"/>
                <a:gd name="connsiteY976" fmla="*/ 487961 h 1178419"/>
                <a:gd name="connsiteX977" fmla="*/ 454353 w 1108455"/>
                <a:gd name="connsiteY977" fmla="*/ 488701 h 1178419"/>
                <a:gd name="connsiteX978" fmla="*/ 459426 w 1108455"/>
                <a:gd name="connsiteY978" fmla="*/ 490392 h 1178419"/>
                <a:gd name="connsiteX979" fmla="*/ 462385 w 1108455"/>
                <a:gd name="connsiteY979" fmla="*/ 491660 h 1178419"/>
                <a:gd name="connsiteX980" fmla="*/ 462596 w 1108455"/>
                <a:gd name="connsiteY980" fmla="*/ 491449 h 1178419"/>
                <a:gd name="connsiteX981" fmla="*/ 462913 w 1108455"/>
                <a:gd name="connsiteY981" fmla="*/ 491449 h 1178419"/>
                <a:gd name="connsiteX982" fmla="*/ 468726 w 1108455"/>
                <a:gd name="connsiteY982" fmla="*/ 486693 h 1178419"/>
                <a:gd name="connsiteX983" fmla="*/ 469783 w 1108455"/>
                <a:gd name="connsiteY983" fmla="*/ 485953 h 1178419"/>
                <a:gd name="connsiteX984" fmla="*/ 469783 w 1108455"/>
                <a:gd name="connsiteY984" fmla="*/ 485847 h 1178419"/>
                <a:gd name="connsiteX985" fmla="*/ 469783 w 1108455"/>
                <a:gd name="connsiteY985" fmla="*/ 485847 h 1178419"/>
                <a:gd name="connsiteX986" fmla="*/ 470206 w 1108455"/>
                <a:gd name="connsiteY986" fmla="*/ 484896 h 1178419"/>
                <a:gd name="connsiteX987" fmla="*/ 473693 w 1108455"/>
                <a:gd name="connsiteY987" fmla="*/ 478872 h 1178419"/>
                <a:gd name="connsiteX988" fmla="*/ 479612 w 1108455"/>
                <a:gd name="connsiteY988" fmla="*/ 475067 h 1178419"/>
                <a:gd name="connsiteX989" fmla="*/ 491766 w 1108455"/>
                <a:gd name="connsiteY989" fmla="*/ 484685 h 1178419"/>
                <a:gd name="connsiteX990" fmla="*/ 499798 w 1108455"/>
                <a:gd name="connsiteY990" fmla="*/ 518610 h 1178419"/>
                <a:gd name="connsiteX991" fmla="*/ 499798 w 1108455"/>
                <a:gd name="connsiteY991" fmla="*/ 518610 h 1178419"/>
                <a:gd name="connsiteX992" fmla="*/ 499798 w 1108455"/>
                <a:gd name="connsiteY992" fmla="*/ 525269 h 1178419"/>
                <a:gd name="connsiteX993" fmla="*/ 499693 w 1108455"/>
                <a:gd name="connsiteY993" fmla="*/ 534886 h 1178419"/>
                <a:gd name="connsiteX994" fmla="*/ 499587 w 1108455"/>
                <a:gd name="connsiteY994" fmla="*/ 538585 h 1178419"/>
                <a:gd name="connsiteX995" fmla="*/ 499270 w 1108455"/>
                <a:gd name="connsiteY995" fmla="*/ 543553 h 1178419"/>
                <a:gd name="connsiteX996" fmla="*/ 496099 w 1108455"/>
                <a:gd name="connsiteY996" fmla="*/ 562365 h 1178419"/>
                <a:gd name="connsiteX997" fmla="*/ 476653 w 1108455"/>
                <a:gd name="connsiteY997" fmla="*/ 564690 h 1178419"/>
                <a:gd name="connsiteX998" fmla="*/ 469466 w 1108455"/>
                <a:gd name="connsiteY998" fmla="*/ 564056 h 1178419"/>
                <a:gd name="connsiteX999" fmla="*/ 451710 w 1108455"/>
                <a:gd name="connsiteY999" fmla="*/ 562154 h 1178419"/>
                <a:gd name="connsiteX1000" fmla="*/ 451710 w 1108455"/>
                <a:gd name="connsiteY1000" fmla="*/ 562154 h 1178419"/>
                <a:gd name="connsiteX1001" fmla="*/ 415988 w 1108455"/>
                <a:gd name="connsiteY1001" fmla="*/ 347079 h 1178419"/>
                <a:gd name="connsiteX1002" fmla="*/ 415142 w 1108455"/>
                <a:gd name="connsiteY1002" fmla="*/ 346445 h 1178419"/>
                <a:gd name="connsiteX1003" fmla="*/ 415988 w 1108455"/>
                <a:gd name="connsiteY1003" fmla="*/ 347079 h 1178419"/>
                <a:gd name="connsiteX1004" fmla="*/ 415988 w 1108455"/>
                <a:gd name="connsiteY1004" fmla="*/ 347079 h 1178419"/>
                <a:gd name="connsiteX1005" fmla="*/ 430467 w 1108455"/>
                <a:gd name="connsiteY1005" fmla="*/ 413134 h 1178419"/>
                <a:gd name="connsiteX1006" fmla="*/ 430361 w 1108455"/>
                <a:gd name="connsiteY1006" fmla="*/ 414614 h 1178419"/>
                <a:gd name="connsiteX1007" fmla="*/ 430467 w 1108455"/>
                <a:gd name="connsiteY1007" fmla="*/ 413134 h 1178419"/>
                <a:gd name="connsiteX1008" fmla="*/ 430467 w 1108455"/>
                <a:gd name="connsiteY1008" fmla="*/ 413134 h 1178419"/>
                <a:gd name="connsiteX1009" fmla="*/ 414191 w 1108455"/>
                <a:gd name="connsiteY1009" fmla="*/ 418207 h 1178419"/>
                <a:gd name="connsiteX1010" fmla="*/ 425711 w 1108455"/>
                <a:gd name="connsiteY1010" fmla="*/ 409012 h 1178419"/>
                <a:gd name="connsiteX1011" fmla="*/ 414191 w 1108455"/>
                <a:gd name="connsiteY1011" fmla="*/ 418207 h 1178419"/>
                <a:gd name="connsiteX1012" fmla="*/ 414191 w 1108455"/>
                <a:gd name="connsiteY1012" fmla="*/ 418207 h 1178419"/>
                <a:gd name="connsiteX1013" fmla="*/ 455092 w 1108455"/>
                <a:gd name="connsiteY1013" fmla="*/ 474433 h 1178419"/>
                <a:gd name="connsiteX1014" fmla="*/ 457629 w 1108455"/>
                <a:gd name="connsiteY1014" fmla="*/ 469466 h 1178419"/>
                <a:gd name="connsiteX1015" fmla="*/ 455092 w 1108455"/>
                <a:gd name="connsiteY1015" fmla="*/ 474433 h 1178419"/>
                <a:gd name="connsiteX1016" fmla="*/ 455092 w 1108455"/>
                <a:gd name="connsiteY1016" fmla="*/ 474433 h 1178419"/>
                <a:gd name="connsiteX1017" fmla="*/ 468303 w 1108455"/>
                <a:gd name="connsiteY1017" fmla="*/ 241920 h 1178419"/>
                <a:gd name="connsiteX1018" fmla="*/ 464816 w 1108455"/>
                <a:gd name="connsiteY1018" fmla="*/ 244139 h 1178419"/>
                <a:gd name="connsiteX1019" fmla="*/ 468303 w 1108455"/>
                <a:gd name="connsiteY1019" fmla="*/ 241920 h 1178419"/>
                <a:gd name="connsiteX1020" fmla="*/ 468303 w 1108455"/>
                <a:gd name="connsiteY1020" fmla="*/ 241920 h 1178419"/>
                <a:gd name="connsiteX1021" fmla="*/ 594283 w 1108455"/>
                <a:gd name="connsiteY1021" fmla="*/ 515334 h 1178419"/>
                <a:gd name="connsiteX1022" fmla="*/ 594918 w 1108455"/>
                <a:gd name="connsiteY1022" fmla="*/ 515863 h 1178419"/>
                <a:gd name="connsiteX1023" fmla="*/ 595235 w 1108455"/>
                <a:gd name="connsiteY1023" fmla="*/ 516074 h 1178419"/>
                <a:gd name="connsiteX1024" fmla="*/ 595869 w 1108455"/>
                <a:gd name="connsiteY1024" fmla="*/ 516497 h 1178419"/>
                <a:gd name="connsiteX1025" fmla="*/ 611405 w 1108455"/>
                <a:gd name="connsiteY1025" fmla="*/ 520936 h 1178419"/>
                <a:gd name="connsiteX1026" fmla="*/ 629266 w 1108455"/>
                <a:gd name="connsiteY1026" fmla="*/ 510684 h 1178419"/>
                <a:gd name="connsiteX1027" fmla="*/ 637510 w 1108455"/>
                <a:gd name="connsiteY1027" fmla="*/ 495359 h 1178419"/>
                <a:gd name="connsiteX1028" fmla="*/ 650932 w 1108455"/>
                <a:gd name="connsiteY1028" fmla="*/ 483311 h 1178419"/>
                <a:gd name="connsiteX1029" fmla="*/ 650932 w 1108455"/>
                <a:gd name="connsiteY1029" fmla="*/ 483311 h 1178419"/>
                <a:gd name="connsiteX1030" fmla="*/ 657273 w 1108455"/>
                <a:gd name="connsiteY1030" fmla="*/ 482254 h 1178419"/>
                <a:gd name="connsiteX1031" fmla="*/ 679256 w 1108455"/>
                <a:gd name="connsiteY1031" fmla="*/ 493985 h 1178419"/>
                <a:gd name="connsiteX1032" fmla="*/ 694898 w 1108455"/>
                <a:gd name="connsiteY1032" fmla="*/ 507302 h 1178419"/>
                <a:gd name="connsiteX1033" fmla="*/ 689931 w 1108455"/>
                <a:gd name="connsiteY1033" fmla="*/ 526960 h 1178419"/>
                <a:gd name="connsiteX1034" fmla="*/ 685598 w 1108455"/>
                <a:gd name="connsiteY1034" fmla="*/ 541967 h 1178419"/>
                <a:gd name="connsiteX1035" fmla="*/ 673338 w 1108455"/>
                <a:gd name="connsiteY1035" fmla="*/ 552431 h 1178419"/>
                <a:gd name="connsiteX1036" fmla="*/ 667842 w 1108455"/>
                <a:gd name="connsiteY1036" fmla="*/ 553276 h 1178419"/>
                <a:gd name="connsiteX1037" fmla="*/ 652200 w 1108455"/>
                <a:gd name="connsiteY1037" fmla="*/ 549260 h 1178419"/>
                <a:gd name="connsiteX1038" fmla="*/ 639835 w 1108455"/>
                <a:gd name="connsiteY1038" fmla="*/ 543024 h 1178419"/>
                <a:gd name="connsiteX1039" fmla="*/ 631486 w 1108455"/>
                <a:gd name="connsiteY1039" fmla="*/ 541228 h 1178419"/>
                <a:gd name="connsiteX1040" fmla="*/ 614153 w 1108455"/>
                <a:gd name="connsiteY1040" fmla="*/ 550422 h 1178419"/>
                <a:gd name="connsiteX1041" fmla="*/ 609291 w 1108455"/>
                <a:gd name="connsiteY1041" fmla="*/ 558349 h 1178419"/>
                <a:gd name="connsiteX1042" fmla="*/ 608868 w 1108455"/>
                <a:gd name="connsiteY1042" fmla="*/ 559829 h 1178419"/>
                <a:gd name="connsiteX1043" fmla="*/ 608023 w 1108455"/>
                <a:gd name="connsiteY1043" fmla="*/ 567227 h 1178419"/>
                <a:gd name="connsiteX1044" fmla="*/ 610771 w 1108455"/>
                <a:gd name="connsiteY1044" fmla="*/ 579592 h 1178419"/>
                <a:gd name="connsiteX1045" fmla="*/ 624616 w 1108455"/>
                <a:gd name="connsiteY1045" fmla="*/ 589950 h 1178419"/>
                <a:gd name="connsiteX1046" fmla="*/ 641632 w 1108455"/>
                <a:gd name="connsiteY1046" fmla="*/ 593120 h 1178419"/>
                <a:gd name="connsiteX1047" fmla="*/ 657273 w 1108455"/>
                <a:gd name="connsiteY1047" fmla="*/ 602210 h 1178419"/>
                <a:gd name="connsiteX1048" fmla="*/ 661290 w 1108455"/>
                <a:gd name="connsiteY1048" fmla="*/ 615103 h 1178419"/>
                <a:gd name="connsiteX1049" fmla="*/ 655900 w 1108455"/>
                <a:gd name="connsiteY1049" fmla="*/ 632753 h 1178419"/>
                <a:gd name="connsiteX1050" fmla="*/ 648501 w 1108455"/>
                <a:gd name="connsiteY1050" fmla="*/ 651777 h 1178419"/>
                <a:gd name="connsiteX1051" fmla="*/ 642371 w 1108455"/>
                <a:gd name="connsiteY1051" fmla="*/ 650932 h 1178419"/>
                <a:gd name="connsiteX1052" fmla="*/ 627998 w 1108455"/>
                <a:gd name="connsiteY1052" fmla="*/ 653045 h 1178419"/>
                <a:gd name="connsiteX1053" fmla="*/ 619226 w 1108455"/>
                <a:gd name="connsiteY1053" fmla="*/ 654208 h 1178419"/>
                <a:gd name="connsiteX1054" fmla="*/ 598722 w 1108455"/>
                <a:gd name="connsiteY1054" fmla="*/ 645013 h 1178419"/>
                <a:gd name="connsiteX1055" fmla="*/ 594812 w 1108455"/>
                <a:gd name="connsiteY1055" fmla="*/ 629794 h 1178419"/>
                <a:gd name="connsiteX1056" fmla="*/ 597243 w 1108455"/>
                <a:gd name="connsiteY1056" fmla="*/ 610030 h 1178419"/>
                <a:gd name="connsiteX1057" fmla="*/ 597243 w 1108455"/>
                <a:gd name="connsiteY1057" fmla="*/ 610030 h 1178419"/>
                <a:gd name="connsiteX1058" fmla="*/ 597348 w 1108455"/>
                <a:gd name="connsiteY1058" fmla="*/ 607811 h 1178419"/>
                <a:gd name="connsiteX1059" fmla="*/ 584454 w 1108455"/>
                <a:gd name="connsiteY1059" fmla="*/ 588576 h 1178419"/>
                <a:gd name="connsiteX1060" fmla="*/ 573674 w 1108455"/>
                <a:gd name="connsiteY1060" fmla="*/ 585617 h 1178419"/>
                <a:gd name="connsiteX1061" fmla="*/ 569341 w 1108455"/>
                <a:gd name="connsiteY1061" fmla="*/ 585617 h 1178419"/>
                <a:gd name="connsiteX1062" fmla="*/ 569341 w 1108455"/>
                <a:gd name="connsiteY1062" fmla="*/ 571877 h 1178419"/>
                <a:gd name="connsiteX1063" fmla="*/ 572512 w 1108455"/>
                <a:gd name="connsiteY1063" fmla="*/ 572406 h 1178419"/>
                <a:gd name="connsiteX1064" fmla="*/ 599039 w 1108455"/>
                <a:gd name="connsiteY1064" fmla="*/ 545878 h 1178419"/>
                <a:gd name="connsiteX1065" fmla="*/ 575682 w 1108455"/>
                <a:gd name="connsiteY1065" fmla="*/ 519562 h 1178419"/>
                <a:gd name="connsiteX1066" fmla="*/ 586568 w 1108455"/>
                <a:gd name="connsiteY1066" fmla="*/ 538374 h 1178419"/>
                <a:gd name="connsiteX1067" fmla="*/ 569341 w 1108455"/>
                <a:gd name="connsiteY1067" fmla="*/ 559089 h 1178419"/>
                <a:gd name="connsiteX1068" fmla="*/ 569341 w 1108455"/>
                <a:gd name="connsiteY1068" fmla="*/ 416939 h 1178419"/>
                <a:gd name="connsiteX1069" fmla="*/ 572723 w 1108455"/>
                <a:gd name="connsiteY1069" fmla="*/ 419898 h 1178419"/>
                <a:gd name="connsiteX1070" fmla="*/ 589845 w 1108455"/>
                <a:gd name="connsiteY1070" fmla="*/ 428670 h 1178419"/>
                <a:gd name="connsiteX1071" fmla="*/ 602738 w 1108455"/>
                <a:gd name="connsiteY1071" fmla="*/ 437442 h 1178419"/>
                <a:gd name="connsiteX1072" fmla="*/ 608868 w 1108455"/>
                <a:gd name="connsiteY1072" fmla="*/ 452450 h 1178419"/>
                <a:gd name="connsiteX1073" fmla="*/ 601576 w 1108455"/>
                <a:gd name="connsiteY1073" fmla="*/ 469043 h 1178419"/>
                <a:gd name="connsiteX1074" fmla="*/ 589633 w 1108455"/>
                <a:gd name="connsiteY1074" fmla="*/ 481620 h 1178419"/>
                <a:gd name="connsiteX1075" fmla="*/ 584349 w 1108455"/>
                <a:gd name="connsiteY1075" fmla="*/ 495148 h 1178419"/>
                <a:gd name="connsiteX1076" fmla="*/ 594495 w 1108455"/>
                <a:gd name="connsiteY1076" fmla="*/ 515228 h 1178419"/>
                <a:gd name="connsiteX1077" fmla="*/ 594495 w 1108455"/>
                <a:gd name="connsiteY1077" fmla="*/ 515228 h 1178419"/>
                <a:gd name="connsiteX1078" fmla="*/ 567333 w 1108455"/>
                <a:gd name="connsiteY1078" fmla="*/ 402882 h 1178419"/>
                <a:gd name="connsiteX1079" fmla="*/ 569341 w 1108455"/>
                <a:gd name="connsiteY1079" fmla="*/ 402248 h 1178419"/>
                <a:gd name="connsiteX1080" fmla="*/ 567333 w 1108455"/>
                <a:gd name="connsiteY1080" fmla="*/ 402882 h 1178419"/>
                <a:gd name="connsiteX1081" fmla="*/ 567333 w 1108455"/>
                <a:gd name="connsiteY1081" fmla="*/ 402882 h 1178419"/>
                <a:gd name="connsiteX1082" fmla="*/ 572723 w 1108455"/>
                <a:gd name="connsiteY1082" fmla="*/ 692890 h 1178419"/>
                <a:gd name="connsiteX1083" fmla="*/ 569341 w 1108455"/>
                <a:gd name="connsiteY1083" fmla="*/ 682744 h 1178419"/>
                <a:gd name="connsiteX1084" fmla="*/ 569341 w 1108455"/>
                <a:gd name="connsiteY1084" fmla="*/ 604112 h 1178419"/>
                <a:gd name="connsiteX1085" fmla="*/ 572300 w 1108455"/>
                <a:gd name="connsiteY1085" fmla="*/ 604112 h 1178419"/>
                <a:gd name="connsiteX1086" fmla="*/ 577268 w 1108455"/>
                <a:gd name="connsiteY1086" fmla="*/ 605803 h 1178419"/>
                <a:gd name="connsiteX1087" fmla="*/ 578853 w 1108455"/>
                <a:gd name="connsiteY1087" fmla="*/ 607917 h 1178419"/>
                <a:gd name="connsiteX1088" fmla="*/ 578853 w 1108455"/>
                <a:gd name="connsiteY1088" fmla="*/ 608339 h 1178419"/>
                <a:gd name="connsiteX1089" fmla="*/ 576316 w 1108455"/>
                <a:gd name="connsiteY1089" fmla="*/ 629794 h 1178419"/>
                <a:gd name="connsiteX1090" fmla="*/ 583715 w 1108455"/>
                <a:gd name="connsiteY1090" fmla="*/ 655899 h 1178419"/>
                <a:gd name="connsiteX1091" fmla="*/ 619120 w 1108455"/>
                <a:gd name="connsiteY1091" fmla="*/ 672703 h 1178419"/>
                <a:gd name="connsiteX1092" fmla="*/ 632965 w 1108455"/>
                <a:gd name="connsiteY1092" fmla="*/ 670907 h 1178419"/>
                <a:gd name="connsiteX1093" fmla="*/ 642371 w 1108455"/>
                <a:gd name="connsiteY1093" fmla="*/ 669533 h 1178419"/>
                <a:gd name="connsiteX1094" fmla="*/ 652200 w 1108455"/>
                <a:gd name="connsiteY1094" fmla="*/ 672069 h 1178419"/>
                <a:gd name="connsiteX1095" fmla="*/ 663192 w 1108455"/>
                <a:gd name="connsiteY1095" fmla="*/ 672069 h 1178419"/>
                <a:gd name="connsiteX1096" fmla="*/ 666468 w 1108455"/>
                <a:gd name="connsiteY1096" fmla="*/ 661712 h 1178419"/>
                <a:gd name="connsiteX1097" fmla="*/ 665940 w 1108455"/>
                <a:gd name="connsiteY1097" fmla="*/ 658013 h 1178419"/>
                <a:gd name="connsiteX1098" fmla="*/ 671224 w 1108455"/>
                <a:gd name="connsiteY1098" fmla="*/ 643111 h 1178419"/>
                <a:gd name="connsiteX1099" fmla="*/ 679785 w 1108455"/>
                <a:gd name="connsiteY1099" fmla="*/ 615209 h 1178419"/>
                <a:gd name="connsiteX1100" fmla="*/ 672281 w 1108455"/>
                <a:gd name="connsiteY1100" fmla="*/ 591535 h 1178419"/>
                <a:gd name="connsiteX1101" fmla="*/ 646493 w 1108455"/>
                <a:gd name="connsiteY1101" fmla="*/ 575471 h 1178419"/>
                <a:gd name="connsiteX1102" fmla="*/ 628632 w 1108455"/>
                <a:gd name="connsiteY1102" fmla="*/ 572088 h 1178419"/>
                <a:gd name="connsiteX1103" fmla="*/ 628632 w 1108455"/>
                <a:gd name="connsiteY1103" fmla="*/ 572088 h 1178419"/>
                <a:gd name="connsiteX1104" fmla="*/ 627258 w 1108455"/>
                <a:gd name="connsiteY1104" fmla="*/ 571137 h 1178419"/>
                <a:gd name="connsiteX1105" fmla="*/ 626624 w 1108455"/>
                <a:gd name="connsiteY1105" fmla="*/ 567333 h 1178419"/>
                <a:gd name="connsiteX1106" fmla="*/ 626624 w 1108455"/>
                <a:gd name="connsiteY1106" fmla="*/ 565113 h 1178419"/>
                <a:gd name="connsiteX1107" fmla="*/ 629160 w 1108455"/>
                <a:gd name="connsiteY1107" fmla="*/ 561414 h 1178419"/>
                <a:gd name="connsiteX1108" fmla="*/ 631591 w 1108455"/>
                <a:gd name="connsiteY1108" fmla="*/ 559723 h 1178419"/>
                <a:gd name="connsiteX1109" fmla="*/ 632542 w 1108455"/>
                <a:gd name="connsiteY1109" fmla="*/ 559934 h 1178419"/>
                <a:gd name="connsiteX1110" fmla="*/ 644908 w 1108455"/>
                <a:gd name="connsiteY1110" fmla="*/ 566170 h 1178419"/>
                <a:gd name="connsiteX1111" fmla="*/ 667948 w 1108455"/>
                <a:gd name="connsiteY1111" fmla="*/ 571666 h 1178419"/>
                <a:gd name="connsiteX1112" fmla="*/ 679151 w 1108455"/>
                <a:gd name="connsiteY1112" fmla="*/ 569975 h 1178419"/>
                <a:gd name="connsiteX1113" fmla="*/ 701768 w 1108455"/>
                <a:gd name="connsiteY1113" fmla="*/ 551162 h 1178419"/>
                <a:gd name="connsiteX1114" fmla="*/ 708638 w 1108455"/>
                <a:gd name="connsiteY1114" fmla="*/ 527594 h 1178419"/>
                <a:gd name="connsiteX1115" fmla="*/ 715719 w 1108455"/>
                <a:gd name="connsiteY1115" fmla="*/ 509627 h 1178419"/>
                <a:gd name="connsiteX1116" fmla="*/ 719207 w 1108455"/>
                <a:gd name="connsiteY1116" fmla="*/ 499270 h 1178419"/>
                <a:gd name="connsiteX1117" fmla="*/ 710329 w 1108455"/>
                <a:gd name="connsiteY1117" fmla="*/ 492928 h 1178419"/>
                <a:gd name="connsiteX1118" fmla="*/ 710117 w 1108455"/>
                <a:gd name="connsiteY1118" fmla="*/ 492928 h 1178419"/>
                <a:gd name="connsiteX1119" fmla="*/ 694053 w 1108455"/>
                <a:gd name="connsiteY1119" fmla="*/ 482571 h 1178419"/>
                <a:gd name="connsiteX1120" fmla="*/ 657485 w 1108455"/>
                <a:gd name="connsiteY1120" fmla="*/ 463758 h 1178419"/>
                <a:gd name="connsiteX1121" fmla="*/ 645436 w 1108455"/>
                <a:gd name="connsiteY1121" fmla="*/ 465661 h 1178419"/>
                <a:gd name="connsiteX1122" fmla="*/ 622185 w 1108455"/>
                <a:gd name="connsiteY1122" fmla="*/ 485213 h 1178419"/>
                <a:gd name="connsiteX1123" fmla="*/ 613519 w 1108455"/>
                <a:gd name="connsiteY1123" fmla="*/ 501172 h 1178419"/>
                <a:gd name="connsiteX1124" fmla="*/ 611511 w 1108455"/>
                <a:gd name="connsiteY1124" fmla="*/ 502335 h 1178419"/>
                <a:gd name="connsiteX1125" fmla="*/ 607494 w 1108455"/>
                <a:gd name="connsiteY1125" fmla="*/ 501383 h 1178419"/>
                <a:gd name="connsiteX1126" fmla="*/ 606332 w 1108455"/>
                <a:gd name="connsiteY1126" fmla="*/ 500855 h 1178419"/>
                <a:gd name="connsiteX1127" fmla="*/ 602844 w 1108455"/>
                <a:gd name="connsiteY1127" fmla="*/ 495148 h 1178419"/>
                <a:gd name="connsiteX1128" fmla="*/ 603478 w 1108455"/>
                <a:gd name="connsiteY1128" fmla="*/ 493774 h 1178419"/>
                <a:gd name="connsiteX1129" fmla="*/ 615949 w 1108455"/>
                <a:gd name="connsiteY1129" fmla="*/ 480563 h 1178419"/>
                <a:gd name="connsiteX1130" fmla="*/ 627364 w 1108455"/>
                <a:gd name="connsiteY1130" fmla="*/ 452344 h 1178419"/>
                <a:gd name="connsiteX1131" fmla="*/ 616584 w 1108455"/>
                <a:gd name="connsiteY1131" fmla="*/ 425077 h 1178419"/>
                <a:gd name="connsiteX1132" fmla="*/ 596397 w 1108455"/>
                <a:gd name="connsiteY1132" fmla="*/ 411232 h 1178419"/>
                <a:gd name="connsiteX1133" fmla="*/ 583503 w 1108455"/>
                <a:gd name="connsiteY1133" fmla="*/ 404785 h 1178419"/>
                <a:gd name="connsiteX1134" fmla="*/ 578430 w 1108455"/>
                <a:gd name="connsiteY1134" fmla="*/ 399500 h 1178419"/>
                <a:gd name="connsiteX1135" fmla="*/ 569658 w 1108455"/>
                <a:gd name="connsiteY1135" fmla="*/ 392948 h 1178419"/>
                <a:gd name="connsiteX1136" fmla="*/ 569447 w 1108455"/>
                <a:gd name="connsiteY1136" fmla="*/ 392948 h 1178419"/>
                <a:gd name="connsiteX1137" fmla="*/ 569447 w 1108455"/>
                <a:gd name="connsiteY1137" fmla="*/ 380371 h 1178419"/>
                <a:gd name="connsiteX1138" fmla="*/ 1073155 w 1108455"/>
                <a:gd name="connsiteY1138" fmla="*/ 380371 h 1178419"/>
                <a:gd name="connsiteX1139" fmla="*/ 1018515 w 1108455"/>
                <a:gd name="connsiteY1139" fmla="*/ 692784 h 1178419"/>
                <a:gd name="connsiteX1140" fmla="*/ 572934 w 1108455"/>
                <a:gd name="connsiteY1140" fmla="*/ 692784 h 1178419"/>
                <a:gd name="connsiteX1141" fmla="*/ 326047 w 1108455"/>
                <a:gd name="connsiteY1141" fmla="*/ 140142 h 1178419"/>
                <a:gd name="connsiteX1142" fmla="*/ 327421 w 1108455"/>
                <a:gd name="connsiteY1142" fmla="*/ 137289 h 1178419"/>
                <a:gd name="connsiteX1143" fmla="*/ 326047 w 1108455"/>
                <a:gd name="connsiteY1143" fmla="*/ 140142 h 1178419"/>
                <a:gd name="connsiteX1144" fmla="*/ 326047 w 1108455"/>
                <a:gd name="connsiteY1144" fmla="*/ 140142 h 1178419"/>
                <a:gd name="connsiteX1145" fmla="*/ 222579 w 1108455"/>
                <a:gd name="connsiteY1145" fmla="*/ 285780 h 1178419"/>
                <a:gd name="connsiteX1146" fmla="*/ 224904 w 1108455"/>
                <a:gd name="connsiteY1146" fmla="*/ 285991 h 1178419"/>
                <a:gd name="connsiteX1147" fmla="*/ 233676 w 1108455"/>
                <a:gd name="connsiteY1147" fmla="*/ 282609 h 1178419"/>
                <a:gd name="connsiteX1148" fmla="*/ 234944 w 1108455"/>
                <a:gd name="connsiteY1148" fmla="*/ 273309 h 1178419"/>
                <a:gd name="connsiteX1149" fmla="*/ 229132 w 1108455"/>
                <a:gd name="connsiteY1149" fmla="*/ 257773 h 1178419"/>
                <a:gd name="connsiteX1150" fmla="*/ 223636 w 1108455"/>
                <a:gd name="connsiteY1150" fmla="*/ 234944 h 1178419"/>
                <a:gd name="connsiteX1151" fmla="*/ 223636 w 1108455"/>
                <a:gd name="connsiteY1151" fmla="*/ 234733 h 1178419"/>
                <a:gd name="connsiteX1152" fmla="*/ 223636 w 1108455"/>
                <a:gd name="connsiteY1152" fmla="*/ 234733 h 1178419"/>
                <a:gd name="connsiteX1153" fmla="*/ 227863 w 1108455"/>
                <a:gd name="connsiteY1153" fmla="*/ 218774 h 1178419"/>
                <a:gd name="connsiteX1154" fmla="*/ 240229 w 1108455"/>
                <a:gd name="connsiteY1154" fmla="*/ 214229 h 1178419"/>
                <a:gd name="connsiteX1155" fmla="*/ 240440 w 1108455"/>
                <a:gd name="connsiteY1155" fmla="*/ 214229 h 1178419"/>
                <a:gd name="connsiteX1156" fmla="*/ 247838 w 1108455"/>
                <a:gd name="connsiteY1156" fmla="*/ 215815 h 1178419"/>
                <a:gd name="connsiteX1157" fmla="*/ 251960 w 1108455"/>
                <a:gd name="connsiteY1157" fmla="*/ 220782 h 1178419"/>
                <a:gd name="connsiteX1158" fmla="*/ 253334 w 1108455"/>
                <a:gd name="connsiteY1158" fmla="*/ 223847 h 1178419"/>
                <a:gd name="connsiteX1159" fmla="*/ 257562 w 1108455"/>
                <a:gd name="connsiteY1159" fmla="*/ 238115 h 1178419"/>
                <a:gd name="connsiteX1160" fmla="*/ 258936 w 1108455"/>
                <a:gd name="connsiteY1160" fmla="*/ 250586 h 1178419"/>
                <a:gd name="connsiteX1161" fmla="*/ 259253 w 1108455"/>
                <a:gd name="connsiteY1161" fmla="*/ 254285 h 1178419"/>
                <a:gd name="connsiteX1162" fmla="*/ 259253 w 1108455"/>
                <a:gd name="connsiteY1162" fmla="*/ 260626 h 1178419"/>
                <a:gd name="connsiteX1163" fmla="*/ 259147 w 1108455"/>
                <a:gd name="connsiteY1163" fmla="*/ 261260 h 1178419"/>
                <a:gd name="connsiteX1164" fmla="*/ 259147 w 1108455"/>
                <a:gd name="connsiteY1164" fmla="*/ 261260 h 1178419"/>
                <a:gd name="connsiteX1165" fmla="*/ 259147 w 1108455"/>
                <a:gd name="connsiteY1165" fmla="*/ 261789 h 1178419"/>
                <a:gd name="connsiteX1166" fmla="*/ 262212 w 1108455"/>
                <a:gd name="connsiteY1166" fmla="*/ 266333 h 1178419"/>
                <a:gd name="connsiteX1167" fmla="*/ 264643 w 1108455"/>
                <a:gd name="connsiteY1167" fmla="*/ 270244 h 1178419"/>
                <a:gd name="connsiteX1168" fmla="*/ 264960 w 1108455"/>
                <a:gd name="connsiteY1168" fmla="*/ 270244 h 1178419"/>
                <a:gd name="connsiteX1169" fmla="*/ 265066 w 1108455"/>
                <a:gd name="connsiteY1169" fmla="*/ 270455 h 1178419"/>
                <a:gd name="connsiteX1170" fmla="*/ 271301 w 1108455"/>
                <a:gd name="connsiteY1170" fmla="*/ 268976 h 1178419"/>
                <a:gd name="connsiteX1171" fmla="*/ 275000 w 1108455"/>
                <a:gd name="connsiteY1171" fmla="*/ 268236 h 1178419"/>
                <a:gd name="connsiteX1172" fmla="*/ 275529 w 1108455"/>
                <a:gd name="connsiteY1172" fmla="*/ 267813 h 1178419"/>
                <a:gd name="connsiteX1173" fmla="*/ 281342 w 1108455"/>
                <a:gd name="connsiteY1173" fmla="*/ 263374 h 1178419"/>
                <a:gd name="connsiteX1174" fmla="*/ 286837 w 1108455"/>
                <a:gd name="connsiteY1174" fmla="*/ 261683 h 1178419"/>
                <a:gd name="connsiteX1175" fmla="*/ 287894 w 1108455"/>
                <a:gd name="connsiteY1175" fmla="*/ 261472 h 1178419"/>
                <a:gd name="connsiteX1176" fmla="*/ 294870 w 1108455"/>
                <a:gd name="connsiteY1176" fmla="*/ 263163 h 1178419"/>
                <a:gd name="connsiteX1177" fmla="*/ 294870 w 1108455"/>
                <a:gd name="connsiteY1177" fmla="*/ 263163 h 1178419"/>
                <a:gd name="connsiteX1178" fmla="*/ 295398 w 1108455"/>
                <a:gd name="connsiteY1178" fmla="*/ 263480 h 1178419"/>
                <a:gd name="connsiteX1179" fmla="*/ 300788 w 1108455"/>
                <a:gd name="connsiteY1179" fmla="*/ 269293 h 1178419"/>
                <a:gd name="connsiteX1180" fmla="*/ 301105 w 1108455"/>
                <a:gd name="connsiteY1180" fmla="*/ 269927 h 1178419"/>
                <a:gd name="connsiteX1181" fmla="*/ 302690 w 1108455"/>
                <a:gd name="connsiteY1181" fmla="*/ 281235 h 1178419"/>
                <a:gd name="connsiteX1182" fmla="*/ 302690 w 1108455"/>
                <a:gd name="connsiteY1182" fmla="*/ 281553 h 1178419"/>
                <a:gd name="connsiteX1183" fmla="*/ 302479 w 1108455"/>
                <a:gd name="connsiteY1183" fmla="*/ 288105 h 1178419"/>
                <a:gd name="connsiteX1184" fmla="*/ 289162 w 1108455"/>
                <a:gd name="connsiteY1184" fmla="*/ 315478 h 1178419"/>
                <a:gd name="connsiteX1185" fmla="*/ 290219 w 1108455"/>
                <a:gd name="connsiteY1185" fmla="*/ 327844 h 1178419"/>
                <a:gd name="connsiteX1186" fmla="*/ 302585 w 1108455"/>
                <a:gd name="connsiteY1186" fmla="*/ 328055 h 1178419"/>
                <a:gd name="connsiteX1187" fmla="*/ 304064 w 1108455"/>
                <a:gd name="connsiteY1187" fmla="*/ 326893 h 1178419"/>
                <a:gd name="connsiteX1188" fmla="*/ 317170 w 1108455"/>
                <a:gd name="connsiteY1188" fmla="*/ 320340 h 1178419"/>
                <a:gd name="connsiteX1189" fmla="*/ 317487 w 1108455"/>
                <a:gd name="connsiteY1189" fmla="*/ 320340 h 1178419"/>
                <a:gd name="connsiteX1190" fmla="*/ 324568 w 1108455"/>
                <a:gd name="connsiteY1190" fmla="*/ 322982 h 1178419"/>
                <a:gd name="connsiteX1191" fmla="*/ 325836 w 1108455"/>
                <a:gd name="connsiteY1191" fmla="*/ 323828 h 1178419"/>
                <a:gd name="connsiteX1192" fmla="*/ 327421 w 1108455"/>
                <a:gd name="connsiteY1192" fmla="*/ 326364 h 1178419"/>
                <a:gd name="connsiteX1193" fmla="*/ 324674 w 1108455"/>
                <a:gd name="connsiteY1193" fmla="*/ 330275 h 1178419"/>
                <a:gd name="connsiteX1194" fmla="*/ 321397 w 1108455"/>
                <a:gd name="connsiteY1194" fmla="*/ 343063 h 1178419"/>
                <a:gd name="connsiteX1195" fmla="*/ 320446 w 1108455"/>
                <a:gd name="connsiteY1195" fmla="*/ 346656 h 1178419"/>
                <a:gd name="connsiteX1196" fmla="*/ 320446 w 1108455"/>
                <a:gd name="connsiteY1196" fmla="*/ 347079 h 1178419"/>
                <a:gd name="connsiteX1197" fmla="*/ 320446 w 1108455"/>
                <a:gd name="connsiteY1197" fmla="*/ 347396 h 1178419"/>
                <a:gd name="connsiteX1198" fmla="*/ 320446 w 1108455"/>
                <a:gd name="connsiteY1198" fmla="*/ 347713 h 1178419"/>
                <a:gd name="connsiteX1199" fmla="*/ 320446 w 1108455"/>
                <a:gd name="connsiteY1199" fmla="*/ 348559 h 1178419"/>
                <a:gd name="connsiteX1200" fmla="*/ 323617 w 1108455"/>
                <a:gd name="connsiteY1200" fmla="*/ 363672 h 1178419"/>
                <a:gd name="connsiteX1201" fmla="*/ 324039 w 1108455"/>
                <a:gd name="connsiteY1201" fmla="*/ 364729 h 1178419"/>
                <a:gd name="connsiteX1202" fmla="*/ 324991 w 1108455"/>
                <a:gd name="connsiteY1202" fmla="*/ 367160 h 1178419"/>
                <a:gd name="connsiteX1203" fmla="*/ 322137 w 1108455"/>
                <a:gd name="connsiteY1203" fmla="*/ 367900 h 1178419"/>
                <a:gd name="connsiteX1204" fmla="*/ 320446 w 1108455"/>
                <a:gd name="connsiteY1204" fmla="*/ 368111 h 1178419"/>
                <a:gd name="connsiteX1205" fmla="*/ 308820 w 1108455"/>
                <a:gd name="connsiteY1205" fmla="*/ 377623 h 1178419"/>
                <a:gd name="connsiteX1206" fmla="*/ 308503 w 1108455"/>
                <a:gd name="connsiteY1206" fmla="*/ 378785 h 1178419"/>
                <a:gd name="connsiteX1207" fmla="*/ 305755 w 1108455"/>
                <a:gd name="connsiteY1207" fmla="*/ 389460 h 1178419"/>
                <a:gd name="connsiteX1208" fmla="*/ 305227 w 1108455"/>
                <a:gd name="connsiteY1208" fmla="*/ 391257 h 1178419"/>
                <a:gd name="connsiteX1209" fmla="*/ 305755 w 1108455"/>
                <a:gd name="connsiteY1209" fmla="*/ 393265 h 1178419"/>
                <a:gd name="connsiteX1210" fmla="*/ 306178 w 1108455"/>
                <a:gd name="connsiteY1210" fmla="*/ 397598 h 1178419"/>
                <a:gd name="connsiteX1211" fmla="*/ 308820 w 1108455"/>
                <a:gd name="connsiteY1211" fmla="*/ 404573 h 1178419"/>
                <a:gd name="connsiteX1212" fmla="*/ 310194 w 1108455"/>
                <a:gd name="connsiteY1212" fmla="*/ 408167 h 1178419"/>
                <a:gd name="connsiteX1213" fmla="*/ 320023 w 1108455"/>
                <a:gd name="connsiteY1213" fmla="*/ 420321 h 1178419"/>
                <a:gd name="connsiteX1214" fmla="*/ 320763 w 1108455"/>
                <a:gd name="connsiteY1214" fmla="*/ 421272 h 1178419"/>
                <a:gd name="connsiteX1215" fmla="*/ 322560 w 1108455"/>
                <a:gd name="connsiteY1215" fmla="*/ 422540 h 1178419"/>
                <a:gd name="connsiteX1216" fmla="*/ 334291 w 1108455"/>
                <a:gd name="connsiteY1216" fmla="*/ 430889 h 1178419"/>
                <a:gd name="connsiteX1217" fmla="*/ 332072 w 1108455"/>
                <a:gd name="connsiteY1217" fmla="*/ 432263 h 1178419"/>
                <a:gd name="connsiteX1218" fmla="*/ 325730 w 1108455"/>
                <a:gd name="connsiteY1218" fmla="*/ 436280 h 1178419"/>
                <a:gd name="connsiteX1219" fmla="*/ 324991 w 1108455"/>
                <a:gd name="connsiteY1219" fmla="*/ 436702 h 1178419"/>
                <a:gd name="connsiteX1220" fmla="*/ 324779 w 1108455"/>
                <a:gd name="connsiteY1220" fmla="*/ 437019 h 1178419"/>
                <a:gd name="connsiteX1221" fmla="*/ 320869 w 1108455"/>
                <a:gd name="connsiteY1221" fmla="*/ 440084 h 1178419"/>
                <a:gd name="connsiteX1222" fmla="*/ 317275 w 1108455"/>
                <a:gd name="connsiteY1222" fmla="*/ 446426 h 1178419"/>
                <a:gd name="connsiteX1223" fmla="*/ 317275 w 1108455"/>
                <a:gd name="connsiteY1223" fmla="*/ 446531 h 1178419"/>
                <a:gd name="connsiteX1224" fmla="*/ 314105 w 1108455"/>
                <a:gd name="connsiteY1224" fmla="*/ 458368 h 1178419"/>
                <a:gd name="connsiteX1225" fmla="*/ 314105 w 1108455"/>
                <a:gd name="connsiteY1225" fmla="*/ 460376 h 1178419"/>
                <a:gd name="connsiteX1226" fmla="*/ 313999 w 1108455"/>
                <a:gd name="connsiteY1226" fmla="*/ 460588 h 1178419"/>
                <a:gd name="connsiteX1227" fmla="*/ 313999 w 1108455"/>
                <a:gd name="connsiteY1227" fmla="*/ 461222 h 1178419"/>
                <a:gd name="connsiteX1228" fmla="*/ 314105 w 1108455"/>
                <a:gd name="connsiteY1228" fmla="*/ 461539 h 1178419"/>
                <a:gd name="connsiteX1229" fmla="*/ 317487 w 1108455"/>
                <a:gd name="connsiteY1229" fmla="*/ 474539 h 1178419"/>
                <a:gd name="connsiteX1230" fmla="*/ 318121 w 1108455"/>
                <a:gd name="connsiteY1230" fmla="*/ 476969 h 1178419"/>
                <a:gd name="connsiteX1231" fmla="*/ 316007 w 1108455"/>
                <a:gd name="connsiteY1231" fmla="*/ 476335 h 1178419"/>
                <a:gd name="connsiteX1232" fmla="*/ 311780 w 1108455"/>
                <a:gd name="connsiteY1232" fmla="*/ 475913 h 1178419"/>
                <a:gd name="connsiteX1233" fmla="*/ 310089 w 1108455"/>
                <a:gd name="connsiteY1233" fmla="*/ 475595 h 1178419"/>
                <a:gd name="connsiteX1234" fmla="*/ 309137 w 1108455"/>
                <a:gd name="connsiteY1234" fmla="*/ 475595 h 1178419"/>
                <a:gd name="connsiteX1235" fmla="*/ 301422 w 1108455"/>
                <a:gd name="connsiteY1235" fmla="*/ 477286 h 1178419"/>
                <a:gd name="connsiteX1236" fmla="*/ 298886 w 1108455"/>
                <a:gd name="connsiteY1236" fmla="*/ 478660 h 1178419"/>
                <a:gd name="connsiteX1237" fmla="*/ 296666 w 1108455"/>
                <a:gd name="connsiteY1237" fmla="*/ 479929 h 1178419"/>
                <a:gd name="connsiteX1238" fmla="*/ 295821 w 1108455"/>
                <a:gd name="connsiteY1238" fmla="*/ 481197 h 1178419"/>
                <a:gd name="connsiteX1239" fmla="*/ 295504 w 1108455"/>
                <a:gd name="connsiteY1239" fmla="*/ 481514 h 1178419"/>
                <a:gd name="connsiteX1240" fmla="*/ 294870 w 1108455"/>
                <a:gd name="connsiteY1240" fmla="*/ 481303 h 1178419"/>
                <a:gd name="connsiteX1241" fmla="*/ 291699 w 1108455"/>
                <a:gd name="connsiteY1241" fmla="*/ 480351 h 1178419"/>
                <a:gd name="connsiteX1242" fmla="*/ 278488 w 1108455"/>
                <a:gd name="connsiteY1242" fmla="*/ 474433 h 1178419"/>
                <a:gd name="connsiteX1243" fmla="*/ 275740 w 1108455"/>
                <a:gd name="connsiteY1243" fmla="*/ 472848 h 1178419"/>
                <a:gd name="connsiteX1244" fmla="*/ 266968 w 1108455"/>
                <a:gd name="connsiteY1244" fmla="*/ 467246 h 1178419"/>
                <a:gd name="connsiteX1245" fmla="*/ 260310 w 1108455"/>
                <a:gd name="connsiteY1245" fmla="*/ 461539 h 1178419"/>
                <a:gd name="connsiteX1246" fmla="*/ 257456 w 1108455"/>
                <a:gd name="connsiteY1246" fmla="*/ 458474 h 1178419"/>
                <a:gd name="connsiteX1247" fmla="*/ 253863 w 1108455"/>
                <a:gd name="connsiteY1247" fmla="*/ 453718 h 1178419"/>
                <a:gd name="connsiteX1248" fmla="*/ 251432 w 1108455"/>
                <a:gd name="connsiteY1248" fmla="*/ 446848 h 1178419"/>
                <a:gd name="connsiteX1249" fmla="*/ 258936 w 1108455"/>
                <a:gd name="connsiteY1249" fmla="*/ 445791 h 1178419"/>
                <a:gd name="connsiteX1250" fmla="*/ 259464 w 1108455"/>
                <a:gd name="connsiteY1250" fmla="*/ 445580 h 1178419"/>
                <a:gd name="connsiteX1251" fmla="*/ 260310 w 1108455"/>
                <a:gd name="connsiteY1251" fmla="*/ 445580 h 1178419"/>
                <a:gd name="connsiteX1252" fmla="*/ 266757 w 1108455"/>
                <a:gd name="connsiteY1252" fmla="*/ 442092 h 1178419"/>
                <a:gd name="connsiteX1253" fmla="*/ 267919 w 1108455"/>
                <a:gd name="connsiteY1253" fmla="*/ 441564 h 1178419"/>
                <a:gd name="connsiteX1254" fmla="*/ 272569 w 1108455"/>
                <a:gd name="connsiteY1254" fmla="*/ 429938 h 1178419"/>
                <a:gd name="connsiteX1255" fmla="*/ 272569 w 1108455"/>
                <a:gd name="connsiteY1255" fmla="*/ 428881 h 1178419"/>
                <a:gd name="connsiteX1256" fmla="*/ 272569 w 1108455"/>
                <a:gd name="connsiteY1256" fmla="*/ 428881 h 1178419"/>
                <a:gd name="connsiteX1257" fmla="*/ 271935 w 1108455"/>
                <a:gd name="connsiteY1257" fmla="*/ 425182 h 1178419"/>
                <a:gd name="connsiteX1258" fmla="*/ 271935 w 1108455"/>
                <a:gd name="connsiteY1258" fmla="*/ 423491 h 1178419"/>
                <a:gd name="connsiteX1259" fmla="*/ 271724 w 1108455"/>
                <a:gd name="connsiteY1259" fmla="*/ 421906 h 1178419"/>
                <a:gd name="connsiteX1260" fmla="*/ 270878 w 1108455"/>
                <a:gd name="connsiteY1260" fmla="*/ 419158 h 1178419"/>
                <a:gd name="connsiteX1261" fmla="*/ 268976 w 1108455"/>
                <a:gd name="connsiteY1261" fmla="*/ 413134 h 1178419"/>
                <a:gd name="connsiteX1262" fmla="*/ 266545 w 1108455"/>
                <a:gd name="connsiteY1262" fmla="*/ 408167 h 1178419"/>
                <a:gd name="connsiteX1263" fmla="*/ 264854 w 1108455"/>
                <a:gd name="connsiteY1263" fmla="*/ 404890 h 1178419"/>
                <a:gd name="connsiteX1264" fmla="*/ 263163 w 1108455"/>
                <a:gd name="connsiteY1264" fmla="*/ 402777 h 1178419"/>
                <a:gd name="connsiteX1265" fmla="*/ 262423 w 1108455"/>
                <a:gd name="connsiteY1265" fmla="*/ 402142 h 1178419"/>
                <a:gd name="connsiteX1266" fmla="*/ 261366 w 1108455"/>
                <a:gd name="connsiteY1266" fmla="*/ 400557 h 1178419"/>
                <a:gd name="connsiteX1267" fmla="*/ 258513 w 1108455"/>
                <a:gd name="connsiteY1267" fmla="*/ 398655 h 1178419"/>
                <a:gd name="connsiteX1268" fmla="*/ 255131 w 1108455"/>
                <a:gd name="connsiteY1268" fmla="*/ 395801 h 1178419"/>
                <a:gd name="connsiteX1269" fmla="*/ 253546 w 1108455"/>
                <a:gd name="connsiteY1269" fmla="*/ 394639 h 1178419"/>
                <a:gd name="connsiteX1270" fmla="*/ 251749 w 1108455"/>
                <a:gd name="connsiteY1270" fmla="*/ 394216 h 1178419"/>
                <a:gd name="connsiteX1271" fmla="*/ 242554 w 1108455"/>
                <a:gd name="connsiteY1271" fmla="*/ 391891 h 1178419"/>
                <a:gd name="connsiteX1272" fmla="*/ 238009 w 1108455"/>
                <a:gd name="connsiteY1272" fmla="*/ 390728 h 1178419"/>
                <a:gd name="connsiteX1273" fmla="*/ 236953 w 1108455"/>
                <a:gd name="connsiteY1273" fmla="*/ 390728 h 1178419"/>
                <a:gd name="connsiteX1274" fmla="*/ 236741 w 1108455"/>
                <a:gd name="connsiteY1274" fmla="*/ 390728 h 1178419"/>
                <a:gd name="connsiteX1275" fmla="*/ 236107 w 1108455"/>
                <a:gd name="connsiteY1275" fmla="*/ 390728 h 1178419"/>
                <a:gd name="connsiteX1276" fmla="*/ 235684 w 1108455"/>
                <a:gd name="connsiteY1276" fmla="*/ 390834 h 1178419"/>
                <a:gd name="connsiteX1277" fmla="*/ 234944 w 1108455"/>
                <a:gd name="connsiteY1277" fmla="*/ 390834 h 1178419"/>
                <a:gd name="connsiteX1278" fmla="*/ 224481 w 1108455"/>
                <a:gd name="connsiteY1278" fmla="*/ 386289 h 1178419"/>
                <a:gd name="connsiteX1279" fmla="*/ 222685 w 1108455"/>
                <a:gd name="connsiteY1279" fmla="*/ 380688 h 1178419"/>
                <a:gd name="connsiteX1280" fmla="*/ 220148 w 1108455"/>
                <a:gd name="connsiteY1280" fmla="*/ 374452 h 1178419"/>
                <a:gd name="connsiteX1281" fmla="*/ 219620 w 1108455"/>
                <a:gd name="connsiteY1281" fmla="*/ 372867 h 1178419"/>
                <a:gd name="connsiteX1282" fmla="*/ 219408 w 1108455"/>
                <a:gd name="connsiteY1282" fmla="*/ 372550 h 1178419"/>
                <a:gd name="connsiteX1283" fmla="*/ 218880 w 1108455"/>
                <a:gd name="connsiteY1283" fmla="*/ 371282 h 1178419"/>
                <a:gd name="connsiteX1284" fmla="*/ 217823 w 1108455"/>
                <a:gd name="connsiteY1284" fmla="*/ 370330 h 1178419"/>
                <a:gd name="connsiteX1285" fmla="*/ 217612 w 1108455"/>
                <a:gd name="connsiteY1285" fmla="*/ 370013 h 1178419"/>
                <a:gd name="connsiteX1286" fmla="*/ 214758 w 1108455"/>
                <a:gd name="connsiteY1286" fmla="*/ 367265 h 1178419"/>
                <a:gd name="connsiteX1287" fmla="*/ 219937 w 1108455"/>
                <a:gd name="connsiteY1287" fmla="*/ 360396 h 1178419"/>
                <a:gd name="connsiteX1288" fmla="*/ 238538 w 1108455"/>
                <a:gd name="connsiteY1288" fmla="*/ 355534 h 1178419"/>
                <a:gd name="connsiteX1289" fmla="*/ 246042 w 1108455"/>
                <a:gd name="connsiteY1289" fmla="*/ 347713 h 1178419"/>
                <a:gd name="connsiteX1290" fmla="*/ 241074 w 1108455"/>
                <a:gd name="connsiteY1290" fmla="*/ 338201 h 1178419"/>
                <a:gd name="connsiteX1291" fmla="*/ 226807 w 1108455"/>
                <a:gd name="connsiteY1291" fmla="*/ 331014 h 1178419"/>
                <a:gd name="connsiteX1292" fmla="*/ 207360 w 1108455"/>
                <a:gd name="connsiteY1292" fmla="*/ 303641 h 1178419"/>
                <a:gd name="connsiteX1293" fmla="*/ 208100 w 1108455"/>
                <a:gd name="connsiteY1293" fmla="*/ 298885 h 1178419"/>
                <a:gd name="connsiteX1294" fmla="*/ 223107 w 1108455"/>
                <a:gd name="connsiteY1294" fmla="*/ 286097 h 1178419"/>
                <a:gd name="connsiteX1295" fmla="*/ 223107 w 1108455"/>
                <a:gd name="connsiteY1295" fmla="*/ 286097 h 1178419"/>
                <a:gd name="connsiteX1296" fmla="*/ 253651 w 1108455"/>
                <a:gd name="connsiteY1296" fmla="*/ 428776 h 1178419"/>
                <a:gd name="connsiteX1297" fmla="*/ 253968 w 1108455"/>
                <a:gd name="connsiteY1297" fmla="*/ 428776 h 1178419"/>
                <a:gd name="connsiteX1298" fmla="*/ 253651 w 1108455"/>
                <a:gd name="connsiteY1298" fmla="*/ 428776 h 1178419"/>
                <a:gd name="connsiteX1299" fmla="*/ 253651 w 1108455"/>
                <a:gd name="connsiteY1299" fmla="*/ 428776 h 1178419"/>
                <a:gd name="connsiteX1300" fmla="*/ 255025 w 1108455"/>
                <a:gd name="connsiteY1300" fmla="*/ 427190 h 1178419"/>
                <a:gd name="connsiteX1301" fmla="*/ 255025 w 1108455"/>
                <a:gd name="connsiteY1301" fmla="*/ 427402 h 1178419"/>
                <a:gd name="connsiteX1302" fmla="*/ 255025 w 1108455"/>
                <a:gd name="connsiteY1302" fmla="*/ 427190 h 1178419"/>
                <a:gd name="connsiteX1303" fmla="*/ 255025 w 1108455"/>
                <a:gd name="connsiteY1303" fmla="*/ 427190 h 1178419"/>
                <a:gd name="connsiteX1304" fmla="*/ 317381 w 1108455"/>
                <a:gd name="connsiteY1304" fmla="*/ 590161 h 1178419"/>
                <a:gd name="connsiteX1305" fmla="*/ 317381 w 1108455"/>
                <a:gd name="connsiteY1305" fmla="*/ 590161 h 1178419"/>
                <a:gd name="connsiteX1306" fmla="*/ 317381 w 1108455"/>
                <a:gd name="connsiteY1306" fmla="*/ 590161 h 1178419"/>
                <a:gd name="connsiteX1307" fmla="*/ 317381 w 1108455"/>
                <a:gd name="connsiteY1307" fmla="*/ 590161 h 1178419"/>
                <a:gd name="connsiteX1308" fmla="*/ 244245 w 1108455"/>
                <a:gd name="connsiteY1308" fmla="*/ 630640 h 1178419"/>
                <a:gd name="connsiteX1309" fmla="*/ 244245 w 1108455"/>
                <a:gd name="connsiteY1309" fmla="*/ 630640 h 1178419"/>
                <a:gd name="connsiteX1310" fmla="*/ 244245 w 1108455"/>
                <a:gd name="connsiteY1310" fmla="*/ 630640 h 1178419"/>
                <a:gd name="connsiteX1311" fmla="*/ 244245 w 1108455"/>
                <a:gd name="connsiteY1311" fmla="*/ 630640 h 1178419"/>
                <a:gd name="connsiteX1312" fmla="*/ 246253 w 1108455"/>
                <a:gd name="connsiteY1312" fmla="*/ 628632 h 1178419"/>
                <a:gd name="connsiteX1313" fmla="*/ 249001 w 1108455"/>
                <a:gd name="connsiteY1313" fmla="*/ 623453 h 1178419"/>
                <a:gd name="connsiteX1314" fmla="*/ 249635 w 1108455"/>
                <a:gd name="connsiteY1314" fmla="*/ 624193 h 1178419"/>
                <a:gd name="connsiteX1315" fmla="*/ 253228 w 1108455"/>
                <a:gd name="connsiteY1315" fmla="*/ 626306 h 1178419"/>
                <a:gd name="connsiteX1316" fmla="*/ 244985 w 1108455"/>
                <a:gd name="connsiteY1316" fmla="*/ 630217 h 1178419"/>
                <a:gd name="connsiteX1317" fmla="*/ 246253 w 1108455"/>
                <a:gd name="connsiteY1317" fmla="*/ 628632 h 1178419"/>
                <a:gd name="connsiteX1318" fmla="*/ 246253 w 1108455"/>
                <a:gd name="connsiteY1318" fmla="*/ 628632 h 1178419"/>
                <a:gd name="connsiteX1319" fmla="*/ 350144 w 1108455"/>
                <a:gd name="connsiteY1319" fmla="*/ 684435 h 1178419"/>
                <a:gd name="connsiteX1320" fmla="*/ 351307 w 1108455"/>
                <a:gd name="connsiteY1320" fmla="*/ 679467 h 1178419"/>
                <a:gd name="connsiteX1321" fmla="*/ 358388 w 1108455"/>
                <a:gd name="connsiteY1321" fmla="*/ 685175 h 1178419"/>
                <a:gd name="connsiteX1322" fmla="*/ 374453 w 1108455"/>
                <a:gd name="connsiteY1322" fmla="*/ 688979 h 1178419"/>
                <a:gd name="connsiteX1323" fmla="*/ 376355 w 1108455"/>
                <a:gd name="connsiteY1323" fmla="*/ 688979 h 1178419"/>
                <a:gd name="connsiteX1324" fmla="*/ 376355 w 1108455"/>
                <a:gd name="connsiteY1324" fmla="*/ 688979 h 1178419"/>
                <a:gd name="connsiteX1325" fmla="*/ 400452 w 1108455"/>
                <a:gd name="connsiteY1325" fmla="*/ 676719 h 1178419"/>
                <a:gd name="connsiteX1326" fmla="*/ 413240 w 1108455"/>
                <a:gd name="connsiteY1326" fmla="*/ 643639 h 1178419"/>
                <a:gd name="connsiteX1327" fmla="*/ 428776 w 1108455"/>
                <a:gd name="connsiteY1327" fmla="*/ 618380 h 1178419"/>
                <a:gd name="connsiteX1328" fmla="*/ 456889 w 1108455"/>
                <a:gd name="connsiteY1328" fmla="*/ 610876 h 1178419"/>
                <a:gd name="connsiteX1329" fmla="*/ 480775 w 1108455"/>
                <a:gd name="connsiteY1329" fmla="*/ 640469 h 1178419"/>
                <a:gd name="connsiteX1330" fmla="*/ 495148 w 1108455"/>
                <a:gd name="connsiteY1330" fmla="*/ 692995 h 1178419"/>
                <a:gd name="connsiteX1331" fmla="*/ 348665 w 1108455"/>
                <a:gd name="connsiteY1331" fmla="*/ 692995 h 1178419"/>
                <a:gd name="connsiteX1332" fmla="*/ 349933 w 1108455"/>
                <a:gd name="connsiteY1332" fmla="*/ 684646 h 1178419"/>
                <a:gd name="connsiteX1333" fmla="*/ 349933 w 1108455"/>
                <a:gd name="connsiteY1333" fmla="*/ 684646 h 1178419"/>
                <a:gd name="connsiteX1334" fmla="*/ 1073472 w 1108455"/>
                <a:gd name="connsiteY1334" fmla="*/ 347079 h 1178419"/>
                <a:gd name="connsiteX1335" fmla="*/ 569341 w 1108455"/>
                <a:gd name="connsiteY1335" fmla="*/ 347079 h 1178419"/>
                <a:gd name="connsiteX1336" fmla="*/ 569341 w 1108455"/>
                <a:gd name="connsiteY1336" fmla="*/ 35088 h 1178419"/>
                <a:gd name="connsiteX1337" fmla="*/ 1073472 w 1108455"/>
                <a:gd name="connsiteY1337" fmla="*/ 35088 h 1178419"/>
                <a:gd name="connsiteX1338" fmla="*/ 1073472 w 1108455"/>
                <a:gd name="connsiteY1338" fmla="*/ 347079 h 1178419"/>
                <a:gd name="connsiteX1339" fmla="*/ 1073472 w 1108455"/>
                <a:gd name="connsiteY1339" fmla="*/ 347079 h 1178419"/>
                <a:gd name="connsiteX1340" fmla="*/ 539220 w 1108455"/>
                <a:gd name="connsiteY1340" fmla="*/ 146906 h 1178419"/>
                <a:gd name="connsiteX1341" fmla="*/ 535415 w 1108455"/>
                <a:gd name="connsiteY1341" fmla="*/ 140354 h 1178419"/>
                <a:gd name="connsiteX1342" fmla="*/ 523578 w 1108455"/>
                <a:gd name="connsiteY1342" fmla="*/ 131159 h 1178419"/>
                <a:gd name="connsiteX1343" fmla="*/ 525058 w 1108455"/>
                <a:gd name="connsiteY1343" fmla="*/ 121435 h 1178419"/>
                <a:gd name="connsiteX1344" fmla="*/ 488173 w 1108455"/>
                <a:gd name="connsiteY1344" fmla="*/ 76835 h 1178419"/>
                <a:gd name="connsiteX1345" fmla="*/ 482043 w 1108455"/>
                <a:gd name="connsiteY1345" fmla="*/ 76412 h 1178419"/>
                <a:gd name="connsiteX1346" fmla="*/ 459109 w 1108455"/>
                <a:gd name="connsiteY1346" fmla="*/ 85607 h 1178419"/>
                <a:gd name="connsiteX1347" fmla="*/ 448645 w 1108455"/>
                <a:gd name="connsiteY1347" fmla="*/ 108541 h 1178419"/>
                <a:gd name="connsiteX1348" fmla="*/ 448645 w 1108455"/>
                <a:gd name="connsiteY1348" fmla="*/ 109387 h 1178419"/>
                <a:gd name="connsiteX1349" fmla="*/ 445792 w 1108455"/>
                <a:gd name="connsiteY1349" fmla="*/ 108859 h 1178419"/>
                <a:gd name="connsiteX1350" fmla="*/ 423703 w 1108455"/>
                <a:gd name="connsiteY1350" fmla="*/ 119322 h 1178419"/>
                <a:gd name="connsiteX1351" fmla="*/ 415565 w 1108455"/>
                <a:gd name="connsiteY1351" fmla="*/ 138557 h 1178419"/>
                <a:gd name="connsiteX1352" fmla="*/ 414931 w 1108455"/>
                <a:gd name="connsiteY1352" fmla="*/ 145427 h 1178419"/>
                <a:gd name="connsiteX1353" fmla="*/ 418841 w 1108455"/>
                <a:gd name="connsiteY1353" fmla="*/ 163605 h 1178419"/>
                <a:gd name="connsiteX1354" fmla="*/ 415354 w 1108455"/>
                <a:gd name="connsiteY1354" fmla="*/ 163922 h 1178419"/>
                <a:gd name="connsiteX1355" fmla="*/ 415354 w 1108455"/>
                <a:gd name="connsiteY1355" fmla="*/ 163922 h 1178419"/>
                <a:gd name="connsiteX1356" fmla="*/ 409224 w 1108455"/>
                <a:gd name="connsiteY1356" fmla="*/ 166141 h 1178419"/>
                <a:gd name="connsiteX1357" fmla="*/ 392737 w 1108455"/>
                <a:gd name="connsiteY1357" fmla="*/ 156629 h 1178419"/>
                <a:gd name="connsiteX1358" fmla="*/ 388403 w 1108455"/>
                <a:gd name="connsiteY1358" fmla="*/ 156207 h 1178419"/>
                <a:gd name="connsiteX1359" fmla="*/ 385550 w 1108455"/>
                <a:gd name="connsiteY1359" fmla="*/ 156735 h 1178419"/>
                <a:gd name="connsiteX1360" fmla="*/ 387875 w 1108455"/>
                <a:gd name="connsiteY1360" fmla="*/ 143207 h 1178419"/>
                <a:gd name="connsiteX1361" fmla="*/ 379103 w 1108455"/>
                <a:gd name="connsiteY1361" fmla="*/ 121964 h 1178419"/>
                <a:gd name="connsiteX1362" fmla="*/ 362721 w 1108455"/>
                <a:gd name="connsiteY1362" fmla="*/ 114566 h 1178419"/>
                <a:gd name="connsiteX1363" fmla="*/ 360607 w 1108455"/>
                <a:gd name="connsiteY1363" fmla="*/ 114566 h 1178419"/>
                <a:gd name="connsiteX1364" fmla="*/ 336405 w 1108455"/>
                <a:gd name="connsiteY1364" fmla="*/ 124923 h 1178419"/>
                <a:gd name="connsiteX1365" fmla="*/ 335454 w 1108455"/>
                <a:gd name="connsiteY1365" fmla="*/ 126191 h 1178419"/>
                <a:gd name="connsiteX1366" fmla="*/ 322983 w 1108455"/>
                <a:gd name="connsiteY1366" fmla="*/ 123232 h 1178419"/>
                <a:gd name="connsiteX1367" fmla="*/ 320235 w 1108455"/>
                <a:gd name="connsiteY1367" fmla="*/ 123232 h 1178419"/>
                <a:gd name="connsiteX1368" fmla="*/ 309772 w 1108455"/>
                <a:gd name="connsiteY1368" fmla="*/ 127248 h 1178419"/>
                <a:gd name="connsiteX1369" fmla="*/ 303219 w 1108455"/>
                <a:gd name="connsiteY1369" fmla="*/ 110867 h 1178419"/>
                <a:gd name="connsiteX1370" fmla="*/ 280285 w 1108455"/>
                <a:gd name="connsiteY1370" fmla="*/ 100298 h 1178419"/>
                <a:gd name="connsiteX1371" fmla="*/ 253228 w 1108455"/>
                <a:gd name="connsiteY1371" fmla="*/ 114566 h 1178419"/>
                <a:gd name="connsiteX1372" fmla="*/ 244668 w 1108455"/>
                <a:gd name="connsiteY1372" fmla="*/ 144687 h 1178419"/>
                <a:gd name="connsiteX1373" fmla="*/ 246464 w 1108455"/>
                <a:gd name="connsiteY1373" fmla="*/ 154833 h 1178419"/>
                <a:gd name="connsiteX1374" fmla="*/ 241286 w 1108455"/>
                <a:gd name="connsiteY1374" fmla="*/ 153882 h 1178419"/>
                <a:gd name="connsiteX1375" fmla="*/ 220042 w 1108455"/>
                <a:gd name="connsiteY1375" fmla="*/ 163288 h 1178419"/>
                <a:gd name="connsiteX1376" fmla="*/ 214230 w 1108455"/>
                <a:gd name="connsiteY1376" fmla="*/ 174913 h 1178419"/>
                <a:gd name="connsiteX1377" fmla="*/ 35089 w 1108455"/>
                <a:gd name="connsiteY1377" fmla="*/ 174913 h 1178419"/>
                <a:gd name="connsiteX1378" fmla="*/ 35089 w 1108455"/>
                <a:gd name="connsiteY1378" fmla="*/ 35088 h 1178419"/>
                <a:gd name="connsiteX1379" fmla="*/ 539220 w 1108455"/>
                <a:gd name="connsiteY1379" fmla="*/ 35088 h 1178419"/>
                <a:gd name="connsiteX1380" fmla="*/ 539220 w 1108455"/>
                <a:gd name="connsiteY1380" fmla="*/ 146906 h 1178419"/>
                <a:gd name="connsiteX1381" fmla="*/ 539220 w 1108455"/>
                <a:gd name="connsiteY1381" fmla="*/ 146906 h 1178419"/>
                <a:gd name="connsiteX1382" fmla="*/ 35089 w 1108455"/>
                <a:gd name="connsiteY1382" fmla="*/ 208628 h 1178419"/>
                <a:gd name="connsiteX1383" fmla="*/ 212644 w 1108455"/>
                <a:gd name="connsiteY1383" fmla="*/ 208628 h 1178419"/>
                <a:gd name="connsiteX1384" fmla="*/ 205140 w 1108455"/>
                <a:gd name="connsiteY1384" fmla="*/ 233993 h 1178419"/>
                <a:gd name="connsiteX1385" fmla="*/ 205140 w 1108455"/>
                <a:gd name="connsiteY1385" fmla="*/ 234944 h 1178419"/>
                <a:gd name="connsiteX1386" fmla="*/ 211587 w 1108455"/>
                <a:gd name="connsiteY1386" fmla="*/ 263691 h 1178419"/>
                <a:gd name="connsiteX1387" fmla="*/ 213384 w 1108455"/>
                <a:gd name="connsiteY1387" fmla="*/ 268659 h 1178419"/>
                <a:gd name="connsiteX1388" fmla="*/ 190344 w 1108455"/>
                <a:gd name="connsiteY1388" fmla="*/ 291910 h 1178419"/>
                <a:gd name="connsiteX1389" fmla="*/ 188336 w 1108455"/>
                <a:gd name="connsiteY1389" fmla="*/ 303219 h 1178419"/>
                <a:gd name="connsiteX1390" fmla="*/ 212327 w 1108455"/>
                <a:gd name="connsiteY1390" fmla="*/ 343169 h 1178419"/>
                <a:gd name="connsiteX1391" fmla="*/ 210953 w 1108455"/>
                <a:gd name="connsiteY1391" fmla="*/ 343697 h 1178419"/>
                <a:gd name="connsiteX1392" fmla="*/ 206092 w 1108455"/>
                <a:gd name="connsiteY1392" fmla="*/ 346762 h 1178419"/>
                <a:gd name="connsiteX1393" fmla="*/ 184531 w 1108455"/>
                <a:gd name="connsiteY1393" fmla="*/ 346762 h 1178419"/>
                <a:gd name="connsiteX1394" fmla="*/ 181044 w 1108455"/>
                <a:gd name="connsiteY1394" fmla="*/ 339364 h 1178419"/>
                <a:gd name="connsiteX1395" fmla="*/ 158426 w 1108455"/>
                <a:gd name="connsiteY1395" fmla="*/ 326470 h 1178419"/>
                <a:gd name="connsiteX1396" fmla="*/ 152825 w 1108455"/>
                <a:gd name="connsiteY1396" fmla="*/ 326047 h 1178419"/>
                <a:gd name="connsiteX1397" fmla="*/ 123127 w 1108455"/>
                <a:gd name="connsiteY1397" fmla="*/ 346868 h 1178419"/>
                <a:gd name="connsiteX1398" fmla="*/ 35089 w 1108455"/>
                <a:gd name="connsiteY1398" fmla="*/ 346868 h 1178419"/>
                <a:gd name="connsiteX1399" fmla="*/ 35089 w 1108455"/>
                <a:gd name="connsiteY1399" fmla="*/ 208734 h 1178419"/>
                <a:gd name="connsiteX1400" fmla="*/ 35089 w 1108455"/>
                <a:gd name="connsiteY1400" fmla="*/ 208734 h 1178419"/>
                <a:gd name="connsiteX1401" fmla="*/ 35406 w 1108455"/>
                <a:gd name="connsiteY1401" fmla="*/ 380265 h 1178419"/>
                <a:gd name="connsiteX1402" fmla="*/ 125346 w 1108455"/>
                <a:gd name="connsiteY1402" fmla="*/ 380265 h 1178419"/>
                <a:gd name="connsiteX1403" fmla="*/ 128834 w 1108455"/>
                <a:gd name="connsiteY1403" fmla="*/ 385866 h 1178419"/>
                <a:gd name="connsiteX1404" fmla="*/ 125452 w 1108455"/>
                <a:gd name="connsiteY1404" fmla="*/ 386818 h 1178419"/>
                <a:gd name="connsiteX1405" fmla="*/ 107908 w 1108455"/>
                <a:gd name="connsiteY1405" fmla="*/ 417890 h 1178419"/>
                <a:gd name="connsiteX1406" fmla="*/ 107908 w 1108455"/>
                <a:gd name="connsiteY1406" fmla="*/ 421378 h 1178419"/>
                <a:gd name="connsiteX1407" fmla="*/ 132110 w 1108455"/>
                <a:gd name="connsiteY1407" fmla="*/ 455832 h 1178419"/>
                <a:gd name="connsiteX1408" fmla="*/ 148175 w 1108455"/>
                <a:gd name="connsiteY1408" fmla="*/ 462807 h 1178419"/>
                <a:gd name="connsiteX1409" fmla="*/ 140671 w 1108455"/>
                <a:gd name="connsiteY1409" fmla="*/ 478132 h 1178419"/>
                <a:gd name="connsiteX1410" fmla="*/ 140248 w 1108455"/>
                <a:gd name="connsiteY1410" fmla="*/ 482888 h 1178419"/>
                <a:gd name="connsiteX1411" fmla="*/ 160012 w 1108455"/>
                <a:gd name="connsiteY1411" fmla="*/ 515545 h 1178419"/>
                <a:gd name="connsiteX1412" fmla="*/ 166776 w 1108455"/>
                <a:gd name="connsiteY1412" fmla="*/ 519773 h 1178419"/>
                <a:gd name="connsiteX1413" fmla="*/ 46292 w 1108455"/>
                <a:gd name="connsiteY1413" fmla="*/ 519773 h 1178419"/>
                <a:gd name="connsiteX1414" fmla="*/ 35511 w 1108455"/>
                <a:gd name="connsiteY1414" fmla="*/ 380159 h 1178419"/>
                <a:gd name="connsiteX1415" fmla="*/ 35511 w 1108455"/>
                <a:gd name="connsiteY1415" fmla="*/ 380159 h 1178419"/>
                <a:gd name="connsiteX1416" fmla="*/ 223213 w 1108455"/>
                <a:gd name="connsiteY1416" fmla="*/ 726287 h 1178419"/>
                <a:gd name="connsiteX1417" fmla="*/ 232725 w 1108455"/>
                <a:gd name="connsiteY1417" fmla="*/ 746791 h 1178419"/>
                <a:gd name="connsiteX1418" fmla="*/ 255025 w 1108455"/>
                <a:gd name="connsiteY1418" fmla="*/ 753132 h 1178419"/>
                <a:gd name="connsiteX1419" fmla="*/ 275423 w 1108455"/>
                <a:gd name="connsiteY1419" fmla="*/ 746791 h 1178419"/>
                <a:gd name="connsiteX1420" fmla="*/ 289057 w 1108455"/>
                <a:gd name="connsiteY1420" fmla="*/ 731889 h 1178419"/>
                <a:gd name="connsiteX1421" fmla="*/ 290114 w 1108455"/>
                <a:gd name="connsiteY1421" fmla="*/ 726498 h 1178419"/>
                <a:gd name="connsiteX1422" fmla="*/ 498213 w 1108455"/>
                <a:gd name="connsiteY1422" fmla="*/ 726498 h 1178419"/>
                <a:gd name="connsiteX1423" fmla="*/ 498213 w 1108455"/>
                <a:gd name="connsiteY1423" fmla="*/ 731466 h 1178419"/>
                <a:gd name="connsiteX1424" fmla="*/ 494514 w 1108455"/>
                <a:gd name="connsiteY1424" fmla="*/ 802594 h 1178419"/>
                <a:gd name="connsiteX1425" fmla="*/ 490392 w 1108455"/>
                <a:gd name="connsiteY1425" fmla="*/ 831658 h 1178419"/>
                <a:gd name="connsiteX1426" fmla="*/ 486693 w 1108455"/>
                <a:gd name="connsiteY1426" fmla="*/ 845080 h 1178419"/>
                <a:gd name="connsiteX1427" fmla="*/ 474539 w 1108455"/>
                <a:gd name="connsiteY1427" fmla="*/ 865584 h 1178419"/>
                <a:gd name="connsiteX1428" fmla="*/ 180198 w 1108455"/>
                <a:gd name="connsiteY1428" fmla="*/ 865584 h 1178419"/>
                <a:gd name="connsiteX1429" fmla="*/ 103152 w 1108455"/>
                <a:gd name="connsiteY1429" fmla="*/ 726287 h 1178419"/>
                <a:gd name="connsiteX1430" fmla="*/ 223213 w 1108455"/>
                <a:gd name="connsiteY1430" fmla="*/ 726287 h 1178419"/>
                <a:gd name="connsiteX1431" fmla="*/ 442938 w 1108455"/>
                <a:gd name="connsiteY1431" fmla="*/ 898981 h 1178419"/>
                <a:gd name="connsiteX1432" fmla="*/ 424549 w 1108455"/>
                <a:gd name="connsiteY1432" fmla="*/ 908282 h 1178419"/>
                <a:gd name="connsiteX1433" fmla="*/ 381322 w 1108455"/>
                <a:gd name="connsiteY1433" fmla="*/ 932801 h 1178419"/>
                <a:gd name="connsiteX1434" fmla="*/ 353421 w 1108455"/>
                <a:gd name="connsiteY1434" fmla="*/ 983531 h 1178419"/>
                <a:gd name="connsiteX1435" fmla="*/ 357648 w 1108455"/>
                <a:gd name="connsiteY1435" fmla="*/ 993995 h 1178419"/>
                <a:gd name="connsiteX1436" fmla="*/ 368851 w 1108455"/>
                <a:gd name="connsiteY1436" fmla="*/ 992726 h 1178419"/>
                <a:gd name="connsiteX1437" fmla="*/ 421167 w 1108455"/>
                <a:gd name="connsiteY1437" fmla="*/ 967995 h 1178419"/>
                <a:gd name="connsiteX1438" fmla="*/ 430890 w 1108455"/>
                <a:gd name="connsiteY1438" fmla="*/ 967995 h 1178419"/>
                <a:gd name="connsiteX1439" fmla="*/ 442727 w 1108455"/>
                <a:gd name="connsiteY1439" fmla="*/ 967573 h 1178419"/>
                <a:gd name="connsiteX1440" fmla="*/ 457312 w 1108455"/>
                <a:gd name="connsiteY1440" fmla="*/ 963556 h 1178419"/>
                <a:gd name="connsiteX1441" fmla="*/ 452345 w 1108455"/>
                <a:gd name="connsiteY1441" fmla="*/ 970532 h 1178419"/>
                <a:gd name="connsiteX1442" fmla="*/ 434272 w 1108455"/>
                <a:gd name="connsiteY1442" fmla="*/ 1029400 h 1178419"/>
                <a:gd name="connsiteX1443" fmla="*/ 439239 w 1108455"/>
                <a:gd name="connsiteY1443" fmla="*/ 1062375 h 1178419"/>
                <a:gd name="connsiteX1444" fmla="*/ 447589 w 1108455"/>
                <a:gd name="connsiteY1444" fmla="*/ 1068504 h 1178419"/>
                <a:gd name="connsiteX1445" fmla="*/ 456361 w 1108455"/>
                <a:gd name="connsiteY1445" fmla="*/ 1063114 h 1178419"/>
                <a:gd name="connsiteX1446" fmla="*/ 482677 w 1108455"/>
                <a:gd name="connsiteY1446" fmla="*/ 1014815 h 1178419"/>
                <a:gd name="connsiteX1447" fmla="*/ 504766 w 1108455"/>
                <a:gd name="connsiteY1447" fmla="*/ 994417 h 1178419"/>
                <a:gd name="connsiteX1448" fmla="*/ 538797 w 1108455"/>
                <a:gd name="connsiteY1448" fmla="*/ 986808 h 1178419"/>
                <a:gd name="connsiteX1449" fmla="*/ 539220 w 1108455"/>
                <a:gd name="connsiteY1449" fmla="*/ 986808 h 1178419"/>
                <a:gd name="connsiteX1450" fmla="*/ 539220 w 1108455"/>
                <a:gd name="connsiteY1450" fmla="*/ 1137307 h 1178419"/>
                <a:gd name="connsiteX1451" fmla="*/ 272569 w 1108455"/>
                <a:gd name="connsiteY1451" fmla="*/ 972857 h 1178419"/>
                <a:gd name="connsiteX1452" fmla="*/ 205035 w 1108455"/>
                <a:gd name="connsiteY1452" fmla="*/ 898981 h 1178419"/>
                <a:gd name="connsiteX1453" fmla="*/ 442938 w 1108455"/>
                <a:gd name="connsiteY1453" fmla="*/ 898981 h 1178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 ang="0">
                  <a:pos x="connsiteX497" y="connsiteY497"/>
                </a:cxn>
                <a:cxn ang="0">
                  <a:pos x="connsiteX498" y="connsiteY498"/>
                </a:cxn>
                <a:cxn ang="0">
                  <a:pos x="connsiteX499" y="connsiteY499"/>
                </a:cxn>
                <a:cxn ang="0">
                  <a:pos x="connsiteX500" y="connsiteY500"/>
                </a:cxn>
                <a:cxn ang="0">
                  <a:pos x="connsiteX501" y="connsiteY501"/>
                </a:cxn>
                <a:cxn ang="0">
                  <a:pos x="connsiteX502" y="connsiteY502"/>
                </a:cxn>
                <a:cxn ang="0">
                  <a:pos x="connsiteX503" y="connsiteY503"/>
                </a:cxn>
                <a:cxn ang="0">
                  <a:pos x="connsiteX504" y="connsiteY504"/>
                </a:cxn>
                <a:cxn ang="0">
                  <a:pos x="connsiteX505" y="connsiteY505"/>
                </a:cxn>
                <a:cxn ang="0">
                  <a:pos x="connsiteX506" y="connsiteY506"/>
                </a:cxn>
                <a:cxn ang="0">
                  <a:pos x="connsiteX507" y="connsiteY507"/>
                </a:cxn>
                <a:cxn ang="0">
                  <a:pos x="connsiteX508" y="connsiteY508"/>
                </a:cxn>
                <a:cxn ang="0">
                  <a:pos x="connsiteX509" y="connsiteY509"/>
                </a:cxn>
                <a:cxn ang="0">
                  <a:pos x="connsiteX510" y="connsiteY510"/>
                </a:cxn>
                <a:cxn ang="0">
                  <a:pos x="connsiteX511" y="connsiteY511"/>
                </a:cxn>
                <a:cxn ang="0">
                  <a:pos x="connsiteX512" y="connsiteY512"/>
                </a:cxn>
                <a:cxn ang="0">
                  <a:pos x="connsiteX513" y="connsiteY513"/>
                </a:cxn>
                <a:cxn ang="0">
                  <a:pos x="connsiteX514" y="connsiteY514"/>
                </a:cxn>
                <a:cxn ang="0">
                  <a:pos x="connsiteX515" y="connsiteY515"/>
                </a:cxn>
                <a:cxn ang="0">
                  <a:pos x="connsiteX516" y="connsiteY516"/>
                </a:cxn>
                <a:cxn ang="0">
                  <a:pos x="connsiteX517" y="connsiteY517"/>
                </a:cxn>
                <a:cxn ang="0">
                  <a:pos x="connsiteX518" y="connsiteY518"/>
                </a:cxn>
                <a:cxn ang="0">
                  <a:pos x="connsiteX519" y="connsiteY519"/>
                </a:cxn>
                <a:cxn ang="0">
                  <a:pos x="connsiteX520" y="connsiteY520"/>
                </a:cxn>
                <a:cxn ang="0">
                  <a:pos x="connsiteX521" y="connsiteY521"/>
                </a:cxn>
                <a:cxn ang="0">
                  <a:pos x="connsiteX522" y="connsiteY522"/>
                </a:cxn>
                <a:cxn ang="0">
                  <a:pos x="connsiteX523" y="connsiteY523"/>
                </a:cxn>
                <a:cxn ang="0">
                  <a:pos x="connsiteX524" y="connsiteY524"/>
                </a:cxn>
                <a:cxn ang="0">
                  <a:pos x="connsiteX525" y="connsiteY525"/>
                </a:cxn>
                <a:cxn ang="0">
                  <a:pos x="connsiteX526" y="connsiteY526"/>
                </a:cxn>
                <a:cxn ang="0">
                  <a:pos x="connsiteX527" y="connsiteY527"/>
                </a:cxn>
                <a:cxn ang="0">
                  <a:pos x="connsiteX528" y="connsiteY528"/>
                </a:cxn>
                <a:cxn ang="0">
                  <a:pos x="connsiteX529" y="connsiteY529"/>
                </a:cxn>
                <a:cxn ang="0">
                  <a:pos x="connsiteX530" y="connsiteY530"/>
                </a:cxn>
                <a:cxn ang="0">
                  <a:pos x="connsiteX531" y="connsiteY531"/>
                </a:cxn>
                <a:cxn ang="0">
                  <a:pos x="connsiteX532" y="connsiteY532"/>
                </a:cxn>
                <a:cxn ang="0">
                  <a:pos x="connsiteX533" y="connsiteY533"/>
                </a:cxn>
                <a:cxn ang="0">
                  <a:pos x="connsiteX534" y="connsiteY534"/>
                </a:cxn>
                <a:cxn ang="0">
                  <a:pos x="connsiteX535" y="connsiteY535"/>
                </a:cxn>
                <a:cxn ang="0">
                  <a:pos x="connsiteX536" y="connsiteY536"/>
                </a:cxn>
                <a:cxn ang="0">
                  <a:pos x="connsiteX537" y="connsiteY537"/>
                </a:cxn>
                <a:cxn ang="0">
                  <a:pos x="connsiteX538" y="connsiteY538"/>
                </a:cxn>
                <a:cxn ang="0">
                  <a:pos x="connsiteX539" y="connsiteY539"/>
                </a:cxn>
                <a:cxn ang="0">
                  <a:pos x="connsiteX540" y="connsiteY540"/>
                </a:cxn>
                <a:cxn ang="0">
                  <a:pos x="connsiteX541" y="connsiteY541"/>
                </a:cxn>
                <a:cxn ang="0">
                  <a:pos x="connsiteX542" y="connsiteY542"/>
                </a:cxn>
                <a:cxn ang="0">
                  <a:pos x="connsiteX543" y="connsiteY543"/>
                </a:cxn>
                <a:cxn ang="0">
                  <a:pos x="connsiteX544" y="connsiteY544"/>
                </a:cxn>
                <a:cxn ang="0">
                  <a:pos x="connsiteX545" y="connsiteY545"/>
                </a:cxn>
                <a:cxn ang="0">
                  <a:pos x="connsiteX546" y="connsiteY546"/>
                </a:cxn>
                <a:cxn ang="0">
                  <a:pos x="connsiteX547" y="connsiteY547"/>
                </a:cxn>
                <a:cxn ang="0">
                  <a:pos x="connsiteX548" y="connsiteY548"/>
                </a:cxn>
                <a:cxn ang="0">
                  <a:pos x="connsiteX549" y="connsiteY549"/>
                </a:cxn>
                <a:cxn ang="0">
                  <a:pos x="connsiteX550" y="connsiteY550"/>
                </a:cxn>
                <a:cxn ang="0">
                  <a:pos x="connsiteX551" y="connsiteY551"/>
                </a:cxn>
                <a:cxn ang="0">
                  <a:pos x="connsiteX552" y="connsiteY552"/>
                </a:cxn>
                <a:cxn ang="0">
                  <a:pos x="connsiteX553" y="connsiteY553"/>
                </a:cxn>
                <a:cxn ang="0">
                  <a:pos x="connsiteX554" y="connsiteY554"/>
                </a:cxn>
                <a:cxn ang="0">
                  <a:pos x="connsiteX555" y="connsiteY555"/>
                </a:cxn>
                <a:cxn ang="0">
                  <a:pos x="connsiteX556" y="connsiteY556"/>
                </a:cxn>
                <a:cxn ang="0">
                  <a:pos x="connsiteX557" y="connsiteY557"/>
                </a:cxn>
                <a:cxn ang="0">
                  <a:pos x="connsiteX558" y="connsiteY558"/>
                </a:cxn>
                <a:cxn ang="0">
                  <a:pos x="connsiteX559" y="connsiteY559"/>
                </a:cxn>
                <a:cxn ang="0">
                  <a:pos x="connsiteX560" y="connsiteY560"/>
                </a:cxn>
                <a:cxn ang="0">
                  <a:pos x="connsiteX561" y="connsiteY561"/>
                </a:cxn>
                <a:cxn ang="0">
                  <a:pos x="connsiteX562" y="connsiteY562"/>
                </a:cxn>
                <a:cxn ang="0">
                  <a:pos x="connsiteX563" y="connsiteY563"/>
                </a:cxn>
                <a:cxn ang="0">
                  <a:pos x="connsiteX564" y="connsiteY564"/>
                </a:cxn>
                <a:cxn ang="0">
                  <a:pos x="connsiteX565" y="connsiteY565"/>
                </a:cxn>
                <a:cxn ang="0">
                  <a:pos x="connsiteX566" y="connsiteY566"/>
                </a:cxn>
                <a:cxn ang="0">
                  <a:pos x="connsiteX567" y="connsiteY567"/>
                </a:cxn>
                <a:cxn ang="0">
                  <a:pos x="connsiteX568" y="connsiteY568"/>
                </a:cxn>
                <a:cxn ang="0">
                  <a:pos x="connsiteX569" y="connsiteY569"/>
                </a:cxn>
                <a:cxn ang="0">
                  <a:pos x="connsiteX570" y="connsiteY570"/>
                </a:cxn>
                <a:cxn ang="0">
                  <a:pos x="connsiteX571" y="connsiteY571"/>
                </a:cxn>
                <a:cxn ang="0">
                  <a:pos x="connsiteX572" y="connsiteY572"/>
                </a:cxn>
                <a:cxn ang="0">
                  <a:pos x="connsiteX573" y="connsiteY573"/>
                </a:cxn>
                <a:cxn ang="0">
                  <a:pos x="connsiteX574" y="connsiteY574"/>
                </a:cxn>
                <a:cxn ang="0">
                  <a:pos x="connsiteX575" y="connsiteY575"/>
                </a:cxn>
                <a:cxn ang="0">
                  <a:pos x="connsiteX576" y="connsiteY576"/>
                </a:cxn>
                <a:cxn ang="0">
                  <a:pos x="connsiteX577" y="connsiteY577"/>
                </a:cxn>
                <a:cxn ang="0">
                  <a:pos x="connsiteX578" y="connsiteY578"/>
                </a:cxn>
                <a:cxn ang="0">
                  <a:pos x="connsiteX579" y="connsiteY579"/>
                </a:cxn>
                <a:cxn ang="0">
                  <a:pos x="connsiteX580" y="connsiteY580"/>
                </a:cxn>
                <a:cxn ang="0">
                  <a:pos x="connsiteX581" y="connsiteY581"/>
                </a:cxn>
                <a:cxn ang="0">
                  <a:pos x="connsiteX582" y="connsiteY582"/>
                </a:cxn>
                <a:cxn ang="0">
                  <a:pos x="connsiteX583" y="connsiteY583"/>
                </a:cxn>
                <a:cxn ang="0">
                  <a:pos x="connsiteX584" y="connsiteY584"/>
                </a:cxn>
                <a:cxn ang="0">
                  <a:pos x="connsiteX585" y="connsiteY585"/>
                </a:cxn>
                <a:cxn ang="0">
                  <a:pos x="connsiteX586" y="connsiteY586"/>
                </a:cxn>
                <a:cxn ang="0">
                  <a:pos x="connsiteX587" y="connsiteY587"/>
                </a:cxn>
                <a:cxn ang="0">
                  <a:pos x="connsiteX588" y="connsiteY588"/>
                </a:cxn>
                <a:cxn ang="0">
                  <a:pos x="connsiteX589" y="connsiteY589"/>
                </a:cxn>
                <a:cxn ang="0">
                  <a:pos x="connsiteX590" y="connsiteY590"/>
                </a:cxn>
                <a:cxn ang="0">
                  <a:pos x="connsiteX591" y="connsiteY591"/>
                </a:cxn>
                <a:cxn ang="0">
                  <a:pos x="connsiteX592" y="connsiteY592"/>
                </a:cxn>
                <a:cxn ang="0">
                  <a:pos x="connsiteX593" y="connsiteY593"/>
                </a:cxn>
                <a:cxn ang="0">
                  <a:pos x="connsiteX594" y="connsiteY594"/>
                </a:cxn>
                <a:cxn ang="0">
                  <a:pos x="connsiteX595" y="connsiteY595"/>
                </a:cxn>
                <a:cxn ang="0">
                  <a:pos x="connsiteX596" y="connsiteY596"/>
                </a:cxn>
                <a:cxn ang="0">
                  <a:pos x="connsiteX597" y="connsiteY597"/>
                </a:cxn>
                <a:cxn ang="0">
                  <a:pos x="connsiteX598" y="connsiteY598"/>
                </a:cxn>
                <a:cxn ang="0">
                  <a:pos x="connsiteX599" y="connsiteY599"/>
                </a:cxn>
                <a:cxn ang="0">
                  <a:pos x="connsiteX600" y="connsiteY600"/>
                </a:cxn>
                <a:cxn ang="0">
                  <a:pos x="connsiteX601" y="connsiteY601"/>
                </a:cxn>
                <a:cxn ang="0">
                  <a:pos x="connsiteX602" y="connsiteY602"/>
                </a:cxn>
                <a:cxn ang="0">
                  <a:pos x="connsiteX603" y="connsiteY603"/>
                </a:cxn>
                <a:cxn ang="0">
                  <a:pos x="connsiteX604" y="connsiteY604"/>
                </a:cxn>
                <a:cxn ang="0">
                  <a:pos x="connsiteX605" y="connsiteY605"/>
                </a:cxn>
                <a:cxn ang="0">
                  <a:pos x="connsiteX606" y="connsiteY606"/>
                </a:cxn>
                <a:cxn ang="0">
                  <a:pos x="connsiteX607" y="connsiteY607"/>
                </a:cxn>
                <a:cxn ang="0">
                  <a:pos x="connsiteX608" y="connsiteY608"/>
                </a:cxn>
                <a:cxn ang="0">
                  <a:pos x="connsiteX609" y="connsiteY609"/>
                </a:cxn>
                <a:cxn ang="0">
                  <a:pos x="connsiteX610" y="connsiteY610"/>
                </a:cxn>
                <a:cxn ang="0">
                  <a:pos x="connsiteX611" y="connsiteY611"/>
                </a:cxn>
                <a:cxn ang="0">
                  <a:pos x="connsiteX612" y="connsiteY612"/>
                </a:cxn>
                <a:cxn ang="0">
                  <a:pos x="connsiteX613" y="connsiteY613"/>
                </a:cxn>
                <a:cxn ang="0">
                  <a:pos x="connsiteX614" y="connsiteY614"/>
                </a:cxn>
                <a:cxn ang="0">
                  <a:pos x="connsiteX615" y="connsiteY615"/>
                </a:cxn>
                <a:cxn ang="0">
                  <a:pos x="connsiteX616" y="connsiteY616"/>
                </a:cxn>
                <a:cxn ang="0">
                  <a:pos x="connsiteX617" y="connsiteY617"/>
                </a:cxn>
                <a:cxn ang="0">
                  <a:pos x="connsiteX618" y="connsiteY618"/>
                </a:cxn>
                <a:cxn ang="0">
                  <a:pos x="connsiteX619" y="connsiteY619"/>
                </a:cxn>
                <a:cxn ang="0">
                  <a:pos x="connsiteX620" y="connsiteY620"/>
                </a:cxn>
                <a:cxn ang="0">
                  <a:pos x="connsiteX621" y="connsiteY621"/>
                </a:cxn>
                <a:cxn ang="0">
                  <a:pos x="connsiteX622" y="connsiteY622"/>
                </a:cxn>
                <a:cxn ang="0">
                  <a:pos x="connsiteX623" y="connsiteY623"/>
                </a:cxn>
                <a:cxn ang="0">
                  <a:pos x="connsiteX624" y="connsiteY624"/>
                </a:cxn>
                <a:cxn ang="0">
                  <a:pos x="connsiteX625" y="connsiteY625"/>
                </a:cxn>
                <a:cxn ang="0">
                  <a:pos x="connsiteX626" y="connsiteY626"/>
                </a:cxn>
                <a:cxn ang="0">
                  <a:pos x="connsiteX627" y="connsiteY627"/>
                </a:cxn>
                <a:cxn ang="0">
                  <a:pos x="connsiteX628" y="connsiteY628"/>
                </a:cxn>
                <a:cxn ang="0">
                  <a:pos x="connsiteX629" y="connsiteY629"/>
                </a:cxn>
                <a:cxn ang="0">
                  <a:pos x="connsiteX630" y="connsiteY630"/>
                </a:cxn>
                <a:cxn ang="0">
                  <a:pos x="connsiteX631" y="connsiteY631"/>
                </a:cxn>
                <a:cxn ang="0">
                  <a:pos x="connsiteX632" y="connsiteY632"/>
                </a:cxn>
                <a:cxn ang="0">
                  <a:pos x="connsiteX633" y="connsiteY633"/>
                </a:cxn>
                <a:cxn ang="0">
                  <a:pos x="connsiteX634" y="connsiteY634"/>
                </a:cxn>
                <a:cxn ang="0">
                  <a:pos x="connsiteX635" y="connsiteY635"/>
                </a:cxn>
                <a:cxn ang="0">
                  <a:pos x="connsiteX636" y="connsiteY636"/>
                </a:cxn>
                <a:cxn ang="0">
                  <a:pos x="connsiteX637" y="connsiteY637"/>
                </a:cxn>
                <a:cxn ang="0">
                  <a:pos x="connsiteX638" y="connsiteY638"/>
                </a:cxn>
                <a:cxn ang="0">
                  <a:pos x="connsiteX639" y="connsiteY639"/>
                </a:cxn>
                <a:cxn ang="0">
                  <a:pos x="connsiteX640" y="connsiteY640"/>
                </a:cxn>
                <a:cxn ang="0">
                  <a:pos x="connsiteX641" y="connsiteY641"/>
                </a:cxn>
                <a:cxn ang="0">
                  <a:pos x="connsiteX642" y="connsiteY642"/>
                </a:cxn>
                <a:cxn ang="0">
                  <a:pos x="connsiteX643" y="connsiteY643"/>
                </a:cxn>
                <a:cxn ang="0">
                  <a:pos x="connsiteX644" y="connsiteY644"/>
                </a:cxn>
                <a:cxn ang="0">
                  <a:pos x="connsiteX645" y="connsiteY645"/>
                </a:cxn>
                <a:cxn ang="0">
                  <a:pos x="connsiteX646" y="connsiteY646"/>
                </a:cxn>
                <a:cxn ang="0">
                  <a:pos x="connsiteX647" y="connsiteY647"/>
                </a:cxn>
                <a:cxn ang="0">
                  <a:pos x="connsiteX648" y="connsiteY648"/>
                </a:cxn>
                <a:cxn ang="0">
                  <a:pos x="connsiteX649" y="connsiteY649"/>
                </a:cxn>
                <a:cxn ang="0">
                  <a:pos x="connsiteX650" y="connsiteY650"/>
                </a:cxn>
                <a:cxn ang="0">
                  <a:pos x="connsiteX651" y="connsiteY651"/>
                </a:cxn>
                <a:cxn ang="0">
                  <a:pos x="connsiteX652" y="connsiteY652"/>
                </a:cxn>
                <a:cxn ang="0">
                  <a:pos x="connsiteX653" y="connsiteY653"/>
                </a:cxn>
                <a:cxn ang="0">
                  <a:pos x="connsiteX654" y="connsiteY654"/>
                </a:cxn>
                <a:cxn ang="0">
                  <a:pos x="connsiteX655" y="connsiteY655"/>
                </a:cxn>
                <a:cxn ang="0">
                  <a:pos x="connsiteX656" y="connsiteY656"/>
                </a:cxn>
                <a:cxn ang="0">
                  <a:pos x="connsiteX657" y="connsiteY657"/>
                </a:cxn>
                <a:cxn ang="0">
                  <a:pos x="connsiteX658" y="connsiteY658"/>
                </a:cxn>
                <a:cxn ang="0">
                  <a:pos x="connsiteX659" y="connsiteY659"/>
                </a:cxn>
                <a:cxn ang="0">
                  <a:pos x="connsiteX660" y="connsiteY660"/>
                </a:cxn>
                <a:cxn ang="0">
                  <a:pos x="connsiteX661" y="connsiteY661"/>
                </a:cxn>
                <a:cxn ang="0">
                  <a:pos x="connsiteX662" y="connsiteY662"/>
                </a:cxn>
                <a:cxn ang="0">
                  <a:pos x="connsiteX663" y="connsiteY663"/>
                </a:cxn>
                <a:cxn ang="0">
                  <a:pos x="connsiteX664" y="connsiteY664"/>
                </a:cxn>
                <a:cxn ang="0">
                  <a:pos x="connsiteX665" y="connsiteY665"/>
                </a:cxn>
                <a:cxn ang="0">
                  <a:pos x="connsiteX666" y="connsiteY666"/>
                </a:cxn>
                <a:cxn ang="0">
                  <a:pos x="connsiteX667" y="connsiteY667"/>
                </a:cxn>
                <a:cxn ang="0">
                  <a:pos x="connsiteX668" y="connsiteY668"/>
                </a:cxn>
                <a:cxn ang="0">
                  <a:pos x="connsiteX669" y="connsiteY669"/>
                </a:cxn>
                <a:cxn ang="0">
                  <a:pos x="connsiteX670" y="connsiteY670"/>
                </a:cxn>
                <a:cxn ang="0">
                  <a:pos x="connsiteX671" y="connsiteY671"/>
                </a:cxn>
                <a:cxn ang="0">
                  <a:pos x="connsiteX672" y="connsiteY672"/>
                </a:cxn>
                <a:cxn ang="0">
                  <a:pos x="connsiteX673" y="connsiteY673"/>
                </a:cxn>
                <a:cxn ang="0">
                  <a:pos x="connsiteX674" y="connsiteY674"/>
                </a:cxn>
                <a:cxn ang="0">
                  <a:pos x="connsiteX675" y="connsiteY675"/>
                </a:cxn>
                <a:cxn ang="0">
                  <a:pos x="connsiteX676" y="connsiteY676"/>
                </a:cxn>
                <a:cxn ang="0">
                  <a:pos x="connsiteX677" y="connsiteY677"/>
                </a:cxn>
                <a:cxn ang="0">
                  <a:pos x="connsiteX678" y="connsiteY678"/>
                </a:cxn>
                <a:cxn ang="0">
                  <a:pos x="connsiteX679" y="connsiteY679"/>
                </a:cxn>
                <a:cxn ang="0">
                  <a:pos x="connsiteX680" y="connsiteY680"/>
                </a:cxn>
                <a:cxn ang="0">
                  <a:pos x="connsiteX681" y="connsiteY681"/>
                </a:cxn>
                <a:cxn ang="0">
                  <a:pos x="connsiteX682" y="connsiteY682"/>
                </a:cxn>
                <a:cxn ang="0">
                  <a:pos x="connsiteX683" y="connsiteY683"/>
                </a:cxn>
                <a:cxn ang="0">
                  <a:pos x="connsiteX684" y="connsiteY684"/>
                </a:cxn>
                <a:cxn ang="0">
                  <a:pos x="connsiteX685" y="connsiteY685"/>
                </a:cxn>
                <a:cxn ang="0">
                  <a:pos x="connsiteX686" y="connsiteY686"/>
                </a:cxn>
                <a:cxn ang="0">
                  <a:pos x="connsiteX687" y="connsiteY687"/>
                </a:cxn>
                <a:cxn ang="0">
                  <a:pos x="connsiteX688" y="connsiteY688"/>
                </a:cxn>
                <a:cxn ang="0">
                  <a:pos x="connsiteX689" y="connsiteY689"/>
                </a:cxn>
                <a:cxn ang="0">
                  <a:pos x="connsiteX690" y="connsiteY690"/>
                </a:cxn>
                <a:cxn ang="0">
                  <a:pos x="connsiteX691" y="connsiteY691"/>
                </a:cxn>
                <a:cxn ang="0">
                  <a:pos x="connsiteX692" y="connsiteY692"/>
                </a:cxn>
                <a:cxn ang="0">
                  <a:pos x="connsiteX693" y="connsiteY693"/>
                </a:cxn>
                <a:cxn ang="0">
                  <a:pos x="connsiteX694" y="connsiteY694"/>
                </a:cxn>
                <a:cxn ang="0">
                  <a:pos x="connsiteX695" y="connsiteY695"/>
                </a:cxn>
                <a:cxn ang="0">
                  <a:pos x="connsiteX696" y="connsiteY696"/>
                </a:cxn>
                <a:cxn ang="0">
                  <a:pos x="connsiteX697" y="connsiteY697"/>
                </a:cxn>
                <a:cxn ang="0">
                  <a:pos x="connsiteX698" y="connsiteY698"/>
                </a:cxn>
                <a:cxn ang="0">
                  <a:pos x="connsiteX699" y="connsiteY699"/>
                </a:cxn>
                <a:cxn ang="0">
                  <a:pos x="connsiteX700" y="connsiteY700"/>
                </a:cxn>
                <a:cxn ang="0">
                  <a:pos x="connsiteX701" y="connsiteY701"/>
                </a:cxn>
                <a:cxn ang="0">
                  <a:pos x="connsiteX702" y="connsiteY702"/>
                </a:cxn>
                <a:cxn ang="0">
                  <a:pos x="connsiteX703" y="connsiteY703"/>
                </a:cxn>
                <a:cxn ang="0">
                  <a:pos x="connsiteX704" y="connsiteY704"/>
                </a:cxn>
                <a:cxn ang="0">
                  <a:pos x="connsiteX705" y="connsiteY705"/>
                </a:cxn>
                <a:cxn ang="0">
                  <a:pos x="connsiteX706" y="connsiteY706"/>
                </a:cxn>
                <a:cxn ang="0">
                  <a:pos x="connsiteX707" y="connsiteY707"/>
                </a:cxn>
                <a:cxn ang="0">
                  <a:pos x="connsiteX708" y="connsiteY708"/>
                </a:cxn>
                <a:cxn ang="0">
                  <a:pos x="connsiteX709" y="connsiteY709"/>
                </a:cxn>
                <a:cxn ang="0">
                  <a:pos x="connsiteX710" y="connsiteY710"/>
                </a:cxn>
                <a:cxn ang="0">
                  <a:pos x="connsiteX711" y="connsiteY711"/>
                </a:cxn>
                <a:cxn ang="0">
                  <a:pos x="connsiteX712" y="connsiteY712"/>
                </a:cxn>
                <a:cxn ang="0">
                  <a:pos x="connsiteX713" y="connsiteY713"/>
                </a:cxn>
                <a:cxn ang="0">
                  <a:pos x="connsiteX714" y="connsiteY714"/>
                </a:cxn>
                <a:cxn ang="0">
                  <a:pos x="connsiteX715" y="connsiteY715"/>
                </a:cxn>
                <a:cxn ang="0">
                  <a:pos x="connsiteX716" y="connsiteY716"/>
                </a:cxn>
                <a:cxn ang="0">
                  <a:pos x="connsiteX717" y="connsiteY717"/>
                </a:cxn>
                <a:cxn ang="0">
                  <a:pos x="connsiteX718" y="connsiteY718"/>
                </a:cxn>
                <a:cxn ang="0">
                  <a:pos x="connsiteX719" y="connsiteY719"/>
                </a:cxn>
                <a:cxn ang="0">
                  <a:pos x="connsiteX720" y="connsiteY720"/>
                </a:cxn>
                <a:cxn ang="0">
                  <a:pos x="connsiteX721" y="connsiteY721"/>
                </a:cxn>
                <a:cxn ang="0">
                  <a:pos x="connsiteX722" y="connsiteY722"/>
                </a:cxn>
                <a:cxn ang="0">
                  <a:pos x="connsiteX723" y="connsiteY723"/>
                </a:cxn>
                <a:cxn ang="0">
                  <a:pos x="connsiteX724" y="connsiteY724"/>
                </a:cxn>
                <a:cxn ang="0">
                  <a:pos x="connsiteX725" y="connsiteY725"/>
                </a:cxn>
                <a:cxn ang="0">
                  <a:pos x="connsiteX726" y="connsiteY726"/>
                </a:cxn>
                <a:cxn ang="0">
                  <a:pos x="connsiteX727" y="connsiteY727"/>
                </a:cxn>
                <a:cxn ang="0">
                  <a:pos x="connsiteX728" y="connsiteY728"/>
                </a:cxn>
                <a:cxn ang="0">
                  <a:pos x="connsiteX729" y="connsiteY729"/>
                </a:cxn>
                <a:cxn ang="0">
                  <a:pos x="connsiteX730" y="connsiteY730"/>
                </a:cxn>
                <a:cxn ang="0">
                  <a:pos x="connsiteX731" y="connsiteY731"/>
                </a:cxn>
                <a:cxn ang="0">
                  <a:pos x="connsiteX732" y="connsiteY732"/>
                </a:cxn>
                <a:cxn ang="0">
                  <a:pos x="connsiteX733" y="connsiteY733"/>
                </a:cxn>
                <a:cxn ang="0">
                  <a:pos x="connsiteX734" y="connsiteY734"/>
                </a:cxn>
                <a:cxn ang="0">
                  <a:pos x="connsiteX735" y="connsiteY735"/>
                </a:cxn>
                <a:cxn ang="0">
                  <a:pos x="connsiteX736" y="connsiteY736"/>
                </a:cxn>
                <a:cxn ang="0">
                  <a:pos x="connsiteX737" y="connsiteY737"/>
                </a:cxn>
                <a:cxn ang="0">
                  <a:pos x="connsiteX738" y="connsiteY738"/>
                </a:cxn>
                <a:cxn ang="0">
                  <a:pos x="connsiteX739" y="connsiteY739"/>
                </a:cxn>
                <a:cxn ang="0">
                  <a:pos x="connsiteX740" y="connsiteY740"/>
                </a:cxn>
                <a:cxn ang="0">
                  <a:pos x="connsiteX741" y="connsiteY741"/>
                </a:cxn>
                <a:cxn ang="0">
                  <a:pos x="connsiteX742" y="connsiteY742"/>
                </a:cxn>
                <a:cxn ang="0">
                  <a:pos x="connsiteX743" y="connsiteY743"/>
                </a:cxn>
                <a:cxn ang="0">
                  <a:pos x="connsiteX744" y="connsiteY744"/>
                </a:cxn>
                <a:cxn ang="0">
                  <a:pos x="connsiteX745" y="connsiteY745"/>
                </a:cxn>
                <a:cxn ang="0">
                  <a:pos x="connsiteX746" y="connsiteY746"/>
                </a:cxn>
                <a:cxn ang="0">
                  <a:pos x="connsiteX747" y="connsiteY747"/>
                </a:cxn>
                <a:cxn ang="0">
                  <a:pos x="connsiteX748" y="connsiteY748"/>
                </a:cxn>
                <a:cxn ang="0">
                  <a:pos x="connsiteX749" y="connsiteY749"/>
                </a:cxn>
                <a:cxn ang="0">
                  <a:pos x="connsiteX750" y="connsiteY750"/>
                </a:cxn>
                <a:cxn ang="0">
                  <a:pos x="connsiteX751" y="connsiteY751"/>
                </a:cxn>
                <a:cxn ang="0">
                  <a:pos x="connsiteX752" y="connsiteY752"/>
                </a:cxn>
                <a:cxn ang="0">
                  <a:pos x="connsiteX753" y="connsiteY753"/>
                </a:cxn>
                <a:cxn ang="0">
                  <a:pos x="connsiteX754" y="connsiteY754"/>
                </a:cxn>
                <a:cxn ang="0">
                  <a:pos x="connsiteX755" y="connsiteY755"/>
                </a:cxn>
                <a:cxn ang="0">
                  <a:pos x="connsiteX756" y="connsiteY756"/>
                </a:cxn>
                <a:cxn ang="0">
                  <a:pos x="connsiteX757" y="connsiteY757"/>
                </a:cxn>
                <a:cxn ang="0">
                  <a:pos x="connsiteX758" y="connsiteY758"/>
                </a:cxn>
                <a:cxn ang="0">
                  <a:pos x="connsiteX759" y="connsiteY759"/>
                </a:cxn>
                <a:cxn ang="0">
                  <a:pos x="connsiteX760" y="connsiteY760"/>
                </a:cxn>
                <a:cxn ang="0">
                  <a:pos x="connsiteX761" y="connsiteY761"/>
                </a:cxn>
                <a:cxn ang="0">
                  <a:pos x="connsiteX762" y="connsiteY762"/>
                </a:cxn>
                <a:cxn ang="0">
                  <a:pos x="connsiteX763" y="connsiteY763"/>
                </a:cxn>
                <a:cxn ang="0">
                  <a:pos x="connsiteX764" y="connsiteY764"/>
                </a:cxn>
                <a:cxn ang="0">
                  <a:pos x="connsiteX765" y="connsiteY765"/>
                </a:cxn>
                <a:cxn ang="0">
                  <a:pos x="connsiteX766" y="connsiteY766"/>
                </a:cxn>
                <a:cxn ang="0">
                  <a:pos x="connsiteX767" y="connsiteY767"/>
                </a:cxn>
                <a:cxn ang="0">
                  <a:pos x="connsiteX768" y="connsiteY768"/>
                </a:cxn>
                <a:cxn ang="0">
                  <a:pos x="connsiteX769" y="connsiteY769"/>
                </a:cxn>
                <a:cxn ang="0">
                  <a:pos x="connsiteX770" y="connsiteY770"/>
                </a:cxn>
                <a:cxn ang="0">
                  <a:pos x="connsiteX771" y="connsiteY771"/>
                </a:cxn>
                <a:cxn ang="0">
                  <a:pos x="connsiteX772" y="connsiteY772"/>
                </a:cxn>
                <a:cxn ang="0">
                  <a:pos x="connsiteX773" y="connsiteY773"/>
                </a:cxn>
                <a:cxn ang="0">
                  <a:pos x="connsiteX774" y="connsiteY774"/>
                </a:cxn>
                <a:cxn ang="0">
                  <a:pos x="connsiteX775" y="connsiteY775"/>
                </a:cxn>
                <a:cxn ang="0">
                  <a:pos x="connsiteX776" y="connsiteY776"/>
                </a:cxn>
                <a:cxn ang="0">
                  <a:pos x="connsiteX777" y="connsiteY777"/>
                </a:cxn>
                <a:cxn ang="0">
                  <a:pos x="connsiteX778" y="connsiteY778"/>
                </a:cxn>
                <a:cxn ang="0">
                  <a:pos x="connsiteX779" y="connsiteY779"/>
                </a:cxn>
                <a:cxn ang="0">
                  <a:pos x="connsiteX780" y="connsiteY780"/>
                </a:cxn>
                <a:cxn ang="0">
                  <a:pos x="connsiteX781" y="connsiteY781"/>
                </a:cxn>
                <a:cxn ang="0">
                  <a:pos x="connsiteX782" y="connsiteY782"/>
                </a:cxn>
                <a:cxn ang="0">
                  <a:pos x="connsiteX783" y="connsiteY783"/>
                </a:cxn>
                <a:cxn ang="0">
                  <a:pos x="connsiteX784" y="connsiteY784"/>
                </a:cxn>
                <a:cxn ang="0">
                  <a:pos x="connsiteX785" y="connsiteY785"/>
                </a:cxn>
                <a:cxn ang="0">
                  <a:pos x="connsiteX786" y="connsiteY786"/>
                </a:cxn>
                <a:cxn ang="0">
                  <a:pos x="connsiteX787" y="connsiteY787"/>
                </a:cxn>
                <a:cxn ang="0">
                  <a:pos x="connsiteX788" y="connsiteY788"/>
                </a:cxn>
                <a:cxn ang="0">
                  <a:pos x="connsiteX789" y="connsiteY789"/>
                </a:cxn>
                <a:cxn ang="0">
                  <a:pos x="connsiteX790" y="connsiteY790"/>
                </a:cxn>
                <a:cxn ang="0">
                  <a:pos x="connsiteX791" y="connsiteY791"/>
                </a:cxn>
                <a:cxn ang="0">
                  <a:pos x="connsiteX792" y="connsiteY792"/>
                </a:cxn>
                <a:cxn ang="0">
                  <a:pos x="connsiteX793" y="connsiteY793"/>
                </a:cxn>
                <a:cxn ang="0">
                  <a:pos x="connsiteX794" y="connsiteY794"/>
                </a:cxn>
                <a:cxn ang="0">
                  <a:pos x="connsiteX795" y="connsiteY795"/>
                </a:cxn>
                <a:cxn ang="0">
                  <a:pos x="connsiteX796" y="connsiteY796"/>
                </a:cxn>
                <a:cxn ang="0">
                  <a:pos x="connsiteX797" y="connsiteY797"/>
                </a:cxn>
                <a:cxn ang="0">
                  <a:pos x="connsiteX798" y="connsiteY798"/>
                </a:cxn>
                <a:cxn ang="0">
                  <a:pos x="connsiteX799" y="connsiteY799"/>
                </a:cxn>
                <a:cxn ang="0">
                  <a:pos x="connsiteX800" y="connsiteY800"/>
                </a:cxn>
                <a:cxn ang="0">
                  <a:pos x="connsiteX801" y="connsiteY801"/>
                </a:cxn>
                <a:cxn ang="0">
                  <a:pos x="connsiteX802" y="connsiteY802"/>
                </a:cxn>
                <a:cxn ang="0">
                  <a:pos x="connsiteX803" y="connsiteY803"/>
                </a:cxn>
                <a:cxn ang="0">
                  <a:pos x="connsiteX804" y="connsiteY804"/>
                </a:cxn>
                <a:cxn ang="0">
                  <a:pos x="connsiteX805" y="connsiteY805"/>
                </a:cxn>
                <a:cxn ang="0">
                  <a:pos x="connsiteX806" y="connsiteY806"/>
                </a:cxn>
                <a:cxn ang="0">
                  <a:pos x="connsiteX807" y="connsiteY807"/>
                </a:cxn>
                <a:cxn ang="0">
                  <a:pos x="connsiteX808" y="connsiteY808"/>
                </a:cxn>
                <a:cxn ang="0">
                  <a:pos x="connsiteX809" y="connsiteY809"/>
                </a:cxn>
                <a:cxn ang="0">
                  <a:pos x="connsiteX810" y="connsiteY810"/>
                </a:cxn>
                <a:cxn ang="0">
                  <a:pos x="connsiteX811" y="connsiteY811"/>
                </a:cxn>
                <a:cxn ang="0">
                  <a:pos x="connsiteX812" y="connsiteY812"/>
                </a:cxn>
                <a:cxn ang="0">
                  <a:pos x="connsiteX813" y="connsiteY813"/>
                </a:cxn>
                <a:cxn ang="0">
                  <a:pos x="connsiteX814" y="connsiteY814"/>
                </a:cxn>
                <a:cxn ang="0">
                  <a:pos x="connsiteX815" y="connsiteY815"/>
                </a:cxn>
                <a:cxn ang="0">
                  <a:pos x="connsiteX816" y="connsiteY816"/>
                </a:cxn>
                <a:cxn ang="0">
                  <a:pos x="connsiteX817" y="connsiteY817"/>
                </a:cxn>
                <a:cxn ang="0">
                  <a:pos x="connsiteX818" y="connsiteY818"/>
                </a:cxn>
                <a:cxn ang="0">
                  <a:pos x="connsiteX819" y="connsiteY819"/>
                </a:cxn>
                <a:cxn ang="0">
                  <a:pos x="connsiteX820" y="connsiteY820"/>
                </a:cxn>
                <a:cxn ang="0">
                  <a:pos x="connsiteX821" y="connsiteY821"/>
                </a:cxn>
                <a:cxn ang="0">
                  <a:pos x="connsiteX822" y="connsiteY822"/>
                </a:cxn>
                <a:cxn ang="0">
                  <a:pos x="connsiteX823" y="connsiteY823"/>
                </a:cxn>
                <a:cxn ang="0">
                  <a:pos x="connsiteX824" y="connsiteY824"/>
                </a:cxn>
                <a:cxn ang="0">
                  <a:pos x="connsiteX825" y="connsiteY825"/>
                </a:cxn>
                <a:cxn ang="0">
                  <a:pos x="connsiteX826" y="connsiteY826"/>
                </a:cxn>
                <a:cxn ang="0">
                  <a:pos x="connsiteX827" y="connsiteY827"/>
                </a:cxn>
                <a:cxn ang="0">
                  <a:pos x="connsiteX828" y="connsiteY828"/>
                </a:cxn>
                <a:cxn ang="0">
                  <a:pos x="connsiteX829" y="connsiteY829"/>
                </a:cxn>
                <a:cxn ang="0">
                  <a:pos x="connsiteX830" y="connsiteY830"/>
                </a:cxn>
                <a:cxn ang="0">
                  <a:pos x="connsiteX831" y="connsiteY831"/>
                </a:cxn>
                <a:cxn ang="0">
                  <a:pos x="connsiteX832" y="connsiteY832"/>
                </a:cxn>
                <a:cxn ang="0">
                  <a:pos x="connsiteX833" y="connsiteY833"/>
                </a:cxn>
                <a:cxn ang="0">
                  <a:pos x="connsiteX834" y="connsiteY834"/>
                </a:cxn>
                <a:cxn ang="0">
                  <a:pos x="connsiteX835" y="connsiteY835"/>
                </a:cxn>
                <a:cxn ang="0">
                  <a:pos x="connsiteX836" y="connsiteY836"/>
                </a:cxn>
                <a:cxn ang="0">
                  <a:pos x="connsiteX837" y="connsiteY837"/>
                </a:cxn>
                <a:cxn ang="0">
                  <a:pos x="connsiteX838" y="connsiteY838"/>
                </a:cxn>
                <a:cxn ang="0">
                  <a:pos x="connsiteX839" y="connsiteY839"/>
                </a:cxn>
                <a:cxn ang="0">
                  <a:pos x="connsiteX840" y="connsiteY840"/>
                </a:cxn>
                <a:cxn ang="0">
                  <a:pos x="connsiteX841" y="connsiteY841"/>
                </a:cxn>
                <a:cxn ang="0">
                  <a:pos x="connsiteX842" y="connsiteY842"/>
                </a:cxn>
                <a:cxn ang="0">
                  <a:pos x="connsiteX843" y="connsiteY843"/>
                </a:cxn>
                <a:cxn ang="0">
                  <a:pos x="connsiteX844" y="connsiteY844"/>
                </a:cxn>
                <a:cxn ang="0">
                  <a:pos x="connsiteX845" y="connsiteY845"/>
                </a:cxn>
                <a:cxn ang="0">
                  <a:pos x="connsiteX846" y="connsiteY846"/>
                </a:cxn>
                <a:cxn ang="0">
                  <a:pos x="connsiteX847" y="connsiteY847"/>
                </a:cxn>
                <a:cxn ang="0">
                  <a:pos x="connsiteX848" y="connsiteY848"/>
                </a:cxn>
                <a:cxn ang="0">
                  <a:pos x="connsiteX849" y="connsiteY849"/>
                </a:cxn>
                <a:cxn ang="0">
                  <a:pos x="connsiteX850" y="connsiteY850"/>
                </a:cxn>
                <a:cxn ang="0">
                  <a:pos x="connsiteX851" y="connsiteY851"/>
                </a:cxn>
                <a:cxn ang="0">
                  <a:pos x="connsiteX852" y="connsiteY852"/>
                </a:cxn>
                <a:cxn ang="0">
                  <a:pos x="connsiteX853" y="connsiteY853"/>
                </a:cxn>
                <a:cxn ang="0">
                  <a:pos x="connsiteX854" y="connsiteY854"/>
                </a:cxn>
                <a:cxn ang="0">
                  <a:pos x="connsiteX855" y="connsiteY855"/>
                </a:cxn>
                <a:cxn ang="0">
                  <a:pos x="connsiteX856" y="connsiteY856"/>
                </a:cxn>
                <a:cxn ang="0">
                  <a:pos x="connsiteX857" y="connsiteY857"/>
                </a:cxn>
                <a:cxn ang="0">
                  <a:pos x="connsiteX858" y="connsiteY858"/>
                </a:cxn>
                <a:cxn ang="0">
                  <a:pos x="connsiteX859" y="connsiteY859"/>
                </a:cxn>
                <a:cxn ang="0">
                  <a:pos x="connsiteX860" y="connsiteY860"/>
                </a:cxn>
                <a:cxn ang="0">
                  <a:pos x="connsiteX861" y="connsiteY861"/>
                </a:cxn>
                <a:cxn ang="0">
                  <a:pos x="connsiteX862" y="connsiteY862"/>
                </a:cxn>
                <a:cxn ang="0">
                  <a:pos x="connsiteX863" y="connsiteY863"/>
                </a:cxn>
                <a:cxn ang="0">
                  <a:pos x="connsiteX864" y="connsiteY864"/>
                </a:cxn>
                <a:cxn ang="0">
                  <a:pos x="connsiteX865" y="connsiteY865"/>
                </a:cxn>
                <a:cxn ang="0">
                  <a:pos x="connsiteX866" y="connsiteY866"/>
                </a:cxn>
                <a:cxn ang="0">
                  <a:pos x="connsiteX867" y="connsiteY867"/>
                </a:cxn>
                <a:cxn ang="0">
                  <a:pos x="connsiteX868" y="connsiteY868"/>
                </a:cxn>
                <a:cxn ang="0">
                  <a:pos x="connsiteX869" y="connsiteY869"/>
                </a:cxn>
                <a:cxn ang="0">
                  <a:pos x="connsiteX870" y="connsiteY870"/>
                </a:cxn>
                <a:cxn ang="0">
                  <a:pos x="connsiteX871" y="connsiteY871"/>
                </a:cxn>
                <a:cxn ang="0">
                  <a:pos x="connsiteX872" y="connsiteY872"/>
                </a:cxn>
                <a:cxn ang="0">
                  <a:pos x="connsiteX873" y="connsiteY873"/>
                </a:cxn>
                <a:cxn ang="0">
                  <a:pos x="connsiteX874" y="connsiteY874"/>
                </a:cxn>
                <a:cxn ang="0">
                  <a:pos x="connsiteX875" y="connsiteY875"/>
                </a:cxn>
                <a:cxn ang="0">
                  <a:pos x="connsiteX876" y="connsiteY876"/>
                </a:cxn>
                <a:cxn ang="0">
                  <a:pos x="connsiteX877" y="connsiteY877"/>
                </a:cxn>
                <a:cxn ang="0">
                  <a:pos x="connsiteX878" y="connsiteY878"/>
                </a:cxn>
                <a:cxn ang="0">
                  <a:pos x="connsiteX879" y="connsiteY879"/>
                </a:cxn>
                <a:cxn ang="0">
                  <a:pos x="connsiteX880" y="connsiteY880"/>
                </a:cxn>
                <a:cxn ang="0">
                  <a:pos x="connsiteX881" y="connsiteY881"/>
                </a:cxn>
                <a:cxn ang="0">
                  <a:pos x="connsiteX882" y="connsiteY882"/>
                </a:cxn>
                <a:cxn ang="0">
                  <a:pos x="connsiteX883" y="connsiteY883"/>
                </a:cxn>
                <a:cxn ang="0">
                  <a:pos x="connsiteX884" y="connsiteY884"/>
                </a:cxn>
                <a:cxn ang="0">
                  <a:pos x="connsiteX885" y="connsiteY885"/>
                </a:cxn>
                <a:cxn ang="0">
                  <a:pos x="connsiteX886" y="connsiteY886"/>
                </a:cxn>
                <a:cxn ang="0">
                  <a:pos x="connsiteX887" y="connsiteY887"/>
                </a:cxn>
                <a:cxn ang="0">
                  <a:pos x="connsiteX888" y="connsiteY888"/>
                </a:cxn>
                <a:cxn ang="0">
                  <a:pos x="connsiteX889" y="connsiteY889"/>
                </a:cxn>
                <a:cxn ang="0">
                  <a:pos x="connsiteX890" y="connsiteY890"/>
                </a:cxn>
                <a:cxn ang="0">
                  <a:pos x="connsiteX891" y="connsiteY891"/>
                </a:cxn>
                <a:cxn ang="0">
                  <a:pos x="connsiteX892" y="connsiteY892"/>
                </a:cxn>
                <a:cxn ang="0">
                  <a:pos x="connsiteX893" y="connsiteY893"/>
                </a:cxn>
                <a:cxn ang="0">
                  <a:pos x="connsiteX894" y="connsiteY894"/>
                </a:cxn>
                <a:cxn ang="0">
                  <a:pos x="connsiteX895" y="connsiteY895"/>
                </a:cxn>
                <a:cxn ang="0">
                  <a:pos x="connsiteX896" y="connsiteY896"/>
                </a:cxn>
                <a:cxn ang="0">
                  <a:pos x="connsiteX897" y="connsiteY897"/>
                </a:cxn>
                <a:cxn ang="0">
                  <a:pos x="connsiteX898" y="connsiteY898"/>
                </a:cxn>
                <a:cxn ang="0">
                  <a:pos x="connsiteX899" y="connsiteY899"/>
                </a:cxn>
                <a:cxn ang="0">
                  <a:pos x="connsiteX900" y="connsiteY900"/>
                </a:cxn>
                <a:cxn ang="0">
                  <a:pos x="connsiteX901" y="connsiteY901"/>
                </a:cxn>
                <a:cxn ang="0">
                  <a:pos x="connsiteX902" y="connsiteY902"/>
                </a:cxn>
                <a:cxn ang="0">
                  <a:pos x="connsiteX903" y="connsiteY903"/>
                </a:cxn>
                <a:cxn ang="0">
                  <a:pos x="connsiteX904" y="connsiteY904"/>
                </a:cxn>
                <a:cxn ang="0">
                  <a:pos x="connsiteX905" y="connsiteY905"/>
                </a:cxn>
                <a:cxn ang="0">
                  <a:pos x="connsiteX906" y="connsiteY906"/>
                </a:cxn>
                <a:cxn ang="0">
                  <a:pos x="connsiteX907" y="connsiteY907"/>
                </a:cxn>
                <a:cxn ang="0">
                  <a:pos x="connsiteX908" y="connsiteY908"/>
                </a:cxn>
                <a:cxn ang="0">
                  <a:pos x="connsiteX909" y="connsiteY909"/>
                </a:cxn>
                <a:cxn ang="0">
                  <a:pos x="connsiteX910" y="connsiteY910"/>
                </a:cxn>
                <a:cxn ang="0">
                  <a:pos x="connsiteX911" y="connsiteY911"/>
                </a:cxn>
                <a:cxn ang="0">
                  <a:pos x="connsiteX912" y="connsiteY912"/>
                </a:cxn>
                <a:cxn ang="0">
                  <a:pos x="connsiteX913" y="connsiteY913"/>
                </a:cxn>
                <a:cxn ang="0">
                  <a:pos x="connsiteX914" y="connsiteY914"/>
                </a:cxn>
                <a:cxn ang="0">
                  <a:pos x="connsiteX915" y="connsiteY915"/>
                </a:cxn>
                <a:cxn ang="0">
                  <a:pos x="connsiteX916" y="connsiteY916"/>
                </a:cxn>
                <a:cxn ang="0">
                  <a:pos x="connsiteX917" y="connsiteY917"/>
                </a:cxn>
                <a:cxn ang="0">
                  <a:pos x="connsiteX918" y="connsiteY918"/>
                </a:cxn>
                <a:cxn ang="0">
                  <a:pos x="connsiteX919" y="connsiteY919"/>
                </a:cxn>
                <a:cxn ang="0">
                  <a:pos x="connsiteX920" y="connsiteY920"/>
                </a:cxn>
                <a:cxn ang="0">
                  <a:pos x="connsiteX921" y="connsiteY921"/>
                </a:cxn>
                <a:cxn ang="0">
                  <a:pos x="connsiteX922" y="connsiteY922"/>
                </a:cxn>
                <a:cxn ang="0">
                  <a:pos x="connsiteX923" y="connsiteY923"/>
                </a:cxn>
                <a:cxn ang="0">
                  <a:pos x="connsiteX924" y="connsiteY924"/>
                </a:cxn>
                <a:cxn ang="0">
                  <a:pos x="connsiteX925" y="connsiteY925"/>
                </a:cxn>
                <a:cxn ang="0">
                  <a:pos x="connsiteX926" y="connsiteY926"/>
                </a:cxn>
                <a:cxn ang="0">
                  <a:pos x="connsiteX927" y="connsiteY927"/>
                </a:cxn>
                <a:cxn ang="0">
                  <a:pos x="connsiteX928" y="connsiteY928"/>
                </a:cxn>
                <a:cxn ang="0">
                  <a:pos x="connsiteX929" y="connsiteY929"/>
                </a:cxn>
                <a:cxn ang="0">
                  <a:pos x="connsiteX930" y="connsiteY930"/>
                </a:cxn>
                <a:cxn ang="0">
                  <a:pos x="connsiteX931" y="connsiteY931"/>
                </a:cxn>
                <a:cxn ang="0">
                  <a:pos x="connsiteX932" y="connsiteY932"/>
                </a:cxn>
                <a:cxn ang="0">
                  <a:pos x="connsiteX933" y="connsiteY933"/>
                </a:cxn>
                <a:cxn ang="0">
                  <a:pos x="connsiteX934" y="connsiteY934"/>
                </a:cxn>
                <a:cxn ang="0">
                  <a:pos x="connsiteX935" y="connsiteY935"/>
                </a:cxn>
                <a:cxn ang="0">
                  <a:pos x="connsiteX936" y="connsiteY936"/>
                </a:cxn>
                <a:cxn ang="0">
                  <a:pos x="connsiteX937" y="connsiteY937"/>
                </a:cxn>
                <a:cxn ang="0">
                  <a:pos x="connsiteX938" y="connsiteY938"/>
                </a:cxn>
                <a:cxn ang="0">
                  <a:pos x="connsiteX939" y="connsiteY939"/>
                </a:cxn>
                <a:cxn ang="0">
                  <a:pos x="connsiteX940" y="connsiteY940"/>
                </a:cxn>
                <a:cxn ang="0">
                  <a:pos x="connsiteX941" y="connsiteY941"/>
                </a:cxn>
                <a:cxn ang="0">
                  <a:pos x="connsiteX942" y="connsiteY942"/>
                </a:cxn>
                <a:cxn ang="0">
                  <a:pos x="connsiteX943" y="connsiteY943"/>
                </a:cxn>
                <a:cxn ang="0">
                  <a:pos x="connsiteX944" y="connsiteY944"/>
                </a:cxn>
                <a:cxn ang="0">
                  <a:pos x="connsiteX945" y="connsiteY945"/>
                </a:cxn>
                <a:cxn ang="0">
                  <a:pos x="connsiteX946" y="connsiteY946"/>
                </a:cxn>
                <a:cxn ang="0">
                  <a:pos x="connsiteX947" y="connsiteY947"/>
                </a:cxn>
                <a:cxn ang="0">
                  <a:pos x="connsiteX948" y="connsiteY948"/>
                </a:cxn>
                <a:cxn ang="0">
                  <a:pos x="connsiteX949" y="connsiteY949"/>
                </a:cxn>
                <a:cxn ang="0">
                  <a:pos x="connsiteX950" y="connsiteY950"/>
                </a:cxn>
                <a:cxn ang="0">
                  <a:pos x="connsiteX951" y="connsiteY951"/>
                </a:cxn>
                <a:cxn ang="0">
                  <a:pos x="connsiteX952" y="connsiteY952"/>
                </a:cxn>
                <a:cxn ang="0">
                  <a:pos x="connsiteX953" y="connsiteY953"/>
                </a:cxn>
                <a:cxn ang="0">
                  <a:pos x="connsiteX954" y="connsiteY954"/>
                </a:cxn>
                <a:cxn ang="0">
                  <a:pos x="connsiteX955" y="connsiteY955"/>
                </a:cxn>
                <a:cxn ang="0">
                  <a:pos x="connsiteX956" y="connsiteY956"/>
                </a:cxn>
                <a:cxn ang="0">
                  <a:pos x="connsiteX957" y="connsiteY957"/>
                </a:cxn>
                <a:cxn ang="0">
                  <a:pos x="connsiteX958" y="connsiteY958"/>
                </a:cxn>
                <a:cxn ang="0">
                  <a:pos x="connsiteX959" y="connsiteY959"/>
                </a:cxn>
                <a:cxn ang="0">
                  <a:pos x="connsiteX960" y="connsiteY960"/>
                </a:cxn>
                <a:cxn ang="0">
                  <a:pos x="connsiteX961" y="connsiteY961"/>
                </a:cxn>
                <a:cxn ang="0">
                  <a:pos x="connsiteX962" y="connsiteY962"/>
                </a:cxn>
                <a:cxn ang="0">
                  <a:pos x="connsiteX963" y="connsiteY963"/>
                </a:cxn>
                <a:cxn ang="0">
                  <a:pos x="connsiteX964" y="connsiteY964"/>
                </a:cxn>
                <a:cxn ang="0">
                  <a:pos x="connsiteX965" y="connsiteY965"/>
                </a:cxn>
                <a:cxn ang="0">
                  <a:pos x="connsiteX966" y="connsiteY966"/>
                </a:cxn>
                <a:cxn ang="0">
                  <a:pos x="connsiteX967" y="connsiteY967"/>
                </a:cxn>
                <a:cxn ang="0">
                  <a:pos x="connsiteX968" y="connsiteY968"/>
                </a:cxn>
                <a:cxn ang="0">
                  <a:pos x="connsiteX969" y="connsiteY969"/>
                </a:cxn>
                <a:cxn ang="0">
                  <a:pos x="connsiteX970" y="connsiteY970"/>
                </a:cxn>
                <a:cxn ang="0">
                  <a:pos x="connsiteX971" y="connsiteY971"/>
                </a:cxn>
                <a:cxn ang="0">
                  <a:pos x="connsiteX972" y="connsiteY972"/>
                </a:cxn>
                <a:cxn ang="0">
                  <a:pos x="connsiteX973" y="connsiteY973"/>
                </a:cxn>
                <a:cxn ang="0">
                  <a:pos x="connsiteX974" y="connsiteY974"/>
                </a:cxn>
                <a:cxn ang="0">
                  <a:pos x="connsiteX975" y="connsiteY975"/>
                </a:cxn>
                <a:cxn ang="0">
                  <a:pos x="connsiteX976" y="connsiteY976"/>
                </a:cxn>
                <a:cxn ang="0">
                  <a:pos x="connsiteX977" y="connsiteY977"/>
                </a:cxn>
                <a:cxn ang="0">
                  <a:pos x="connsiteX978" y="connsiteY978"/>
                </a:cxn>
                <a:cxn ang="0">
                  <a:pos x="connsiteX979" y="connsiteY979"/>
                </a:cxn>
                <a:cxn ang="0">
                  <a:pos x="connsiteX980" y="connsiteY980"/>
                </a:cxn>
                <a:cxn ang="0">
                  <a:pos x="connsiteX981" y="connsiteY981"/>
                </a:cxn>
                <a:cxn ang="0">
                  <a:pos x="connsiteX982" y="connsiteY982"/>
                </a:cxn>
                <a:cxn ang="0">
                  <a:pos x="connsiteX983" y="connsiteY983"/>
                </a:cxn>
                <a:cxn ang="0">
                  <a:pos x="connsiteX984" y="connsiteY984"/>
                </a:cxn>
                <a:cxn ang="0">
                  <a:pos x="connsiteX985" y="connsiteY985"/>
                </a:cxn>
                <a:cxn ang="0">
                  <a:pos x="connsiteX986" y="connsiteY986"/>
                </a:cxn>
                <a:cxn ang="0">
                  <a:pos x="connsiteX987" y="connsiteY987"/>
                </a:cxn>
                <a:cxn ang="0">
                  <a:pos x="connsiteX988" y="connsiteY988"/>
                </a:cxn>
                <a:cxn ang="0">
                  <a:pos x="connsiteX989" y="connsiteY989"/>
                </a:cxn>
                <a:cxn ang="0">
                  <a:pos x="connsiteX990" y="connsiteY990"/>
                </a:cxn>
                <a:cxn ang="0">
                  <a:pos x="connsiteX991" y="connsiteY991"/>
                </a:cxn>
                <a:cxn ang="0">
                  <a:pos x="connsiteX992" y="connsiteY992"/>
                </a:cxn>
                <a:cxn ang="0">
                  <a:pos x="connsiteX993" y="connsiteY993"/>
                </a:cxn>
                <a:cxn ang="0">
                  <a:pos x="connsiteX994" y="connsiteY994"/>
                </a:cxn>
                <a:cxn ang="0">
                  <a:pos x="connsiteX995" y="connsiteY995"/>
                </a:cxn>
                <a:cxn ang="0">
                  <a:pos x="connsiteX996" y="connsiteY996"/>
                </a:cxn>
                <a:cxn ang="0">
                  <a:pos x="connsiteX997" y="connsiteY997"/>
                </a:cxn>
                <a:cxn ang="0">
                  <a:pos x="connsiteX998" y="connsiteY998"/>
                </a:cxn>
                <a:cxn ang="0">
                  <a:pos x="connsiteX999" y="connsiteY999"/>
                </a:cxn>
                <a:cxn ang="0">
                  <a:pos x="connsiteX1000" y="connsiteY1000"/>
                </a:cxn>
                <a:cxn ang="0">
                  <a:pos x="connsiteX1001" y="connsiteY1001"/>
                </a:cxn>
                <a:cxn ang="0">
                  <a:pos x="connsiteX1002" y="connsiteY1002"/>
                </a:cxn>
                <a:cxn ang="0">
                  <a:pos x="connsiteX1003" y="connsiteY1003"/>
                </a:cxn>
                <a:cxn ang="0">
                  <a:pos x="connsiteX1004" y="connsiteY1004"/>
                </a:cxn>
                <a:cxn ang="0">
                  <a:pos x="connsiteX1005" y="connsiteY1005"/>
                </a:cxn>
                <a:cxn ang="0">
                  <a:pos x="connsiteX1006" y="connsiteY1006"/>
                </a:cxn>
                <a:cxn ang="0">
                  <a:pos x="connsiteX1007" y="connsiteY1007"/>
                </a:cxn>
                <a:cxn ang="0">
                  <a:pos x="connsiteX1008" y="connsiteY1008"/>
                </a:cxn>
                <a:cxn ang="0">
                  <a:pos x="connsiteX1009" y="connsiteY1009"/>
                </a:cxn>
                <a:cxn ang="0">
                  <a:pos x="connsiteX1010" y="connsiteY1010"/>
                </a:cxn>
                <a:cxn ang="0">
                  <a:pos x="connsiteX1011" y="connsiteY1011"/>
                </a:cxn>
                <a:cxn ang="0">
                  <a:pos x="connsiteX1012" y="connsiteY1012"/>
                </a:cxn>
                <a:cxn ang="0">
                  <a:pos x="connsiteX1013" y="connsiteY1013"/>
                </a:cxn>
                <a:cxn ang="0">
                  <a:pos x="connsiteX1014" y="connsiteY1014"/>
                </a:cxn>
                <a:cxn ang="0">
                  <a:pos x="connsiteX1015" y="connsiteY1015"/>
                </a:cxn>
                <a:cxn ang="0">
                  <a:pos x="connsiteX1016" y="connsiteY1016"/>
                </a:cxn>
                <a:cxn ang="0">
                  <a:pos x="connsiteX1017" y="connsiteY1017"/>
                </a:cxn>
                <a:cxn ang="0">
                  <a:pos x="connsiteX1018" y="connsiteY1018"/>
                </a:cxn>
                <a:cxn ang="0">
                  <a:pos x="connsiteX1019" y="connsiteY1019"/>
                </a:cxn>
                <a:cxn ang="0">
                  <a:pos x="connsiteX1020" y="connsiteY1020"/>
                </a:cxn>
                <a:cxn ang="0">
                  <a:pos x="connsiteX1021" y="connsiteY1021"/>
                </a:cxn>
                <a:cxn ang="0">
                  <a:pos x="connsiteX1022" y="connsiteY1022"/>
                </a:cxn>
                <a:cxn ang="0">
                  <a:pos x="connsiteX1023" y="connsiteY1023"/>
                </a:cxn>
                <a:cxn ang="0">
                  <a:pos x="connsiteX1024" y="connsiteY1024"/>
                </a:cxn>
                <a:cxn ang="0">
                  <a:pos x="connsiteX1025" y="connsiteY1025"/>
                </a:cxn>
                <a:cxn ang="0">
                  <a:pos x="connsiteX1026" y="connsiteY1026"/>
                </a:cxn>
                <a:cxn ang="0">
                  <a:pos x="connsiteX1027" y="connsiteY1027"/>
                </a:cxn>
                <a:cxn ang="0">
                  <a:pos x="connsiteX1028" y="connsiteY1028"/>
                </a:cxn>
                <a:cxn ang="0">
                  <a:pos x="connsiteX1029" y="connsiteY1029"/>
                </a:cxn>
                <a:cxn ang="0">
                  <a:pos x="connsiteX1030" y="connsiteY1030"/>
                </a:cxn>
                <a:cxn ang="0">
                  <a:pos x="connsiteX1031" y="connsiteY1031"/>
                </a:cxn>
                <a:cxn ang="0">
                  <a:pos x="connsiteX1032" y="connsiteY1032"/>
                </a:cxn>
                <a:cxn ang="0">
                  <a:pos x="connsiteX1033" y="connsiteY1033"/>
                </a:cxn>
                <a:cxn ang="0">
                  <a:pos x="connsiteX1034" y="connsiteY1034"/>
                </a:cxn>
                <a:cxn ang="0">
                  <a:pos x="connsiteX1035" y="connsiteY1035"/>
                </a:cxn>
                <a:cxn ang="0">
                  <a:pos x="connsiteX1036" y="connsiteY1036"/>
                </a:cxn>
                <a:cxn ang="0">
                  <a:pos x="connsiteX1037" y="connsiteY1037"/>
                </a:cxn>
                <a:cxn ang="0">
                  <a:pos x="connsiteX1038" y="connsiteY1038"/>
                </a:cxn>
                <a:cxn ang="0">
                  <a:pos x="connsiteX1039" y="connsiteY1039"/>
                </a:cxn>
                <a:cxn ang="0">
                  <a:pos x="connsiteX1040" y="connsiteY1040"/>
                </a:cxn>
                <a:cxn ang="0">
                  <a:pos x="connsiteX1041" y="connsiteY1041"/>
                </a:cxn>
                <a:cxn ang="0">
                  <a:pos x="connsiteX1042" y="connsiteY1042"/>
                </a:cxn>
                <a:cxn ang="0">
                  <a:pos x="connsiteX1043" y="connsiteY1043"/>
                </a:cxn>
                <a:cxn ang="0">
                  <a:pos x="connsiteX1044" y="connsiteY1044"/>
                </a:cxn>
                <a:cxn ang="0">
                  <a:pos x="connsiteX1045" y="connsiteY1045"/>
                </a:cxn>
                <a:cxn ang="0">
                  <a:pos x="connsiteX1046" y="connsiteY1046"/>
                </a:cxn>
                <a:cxn ang="0">
                  <a:pos x="connsiteX1047" y="connsiteY1047"/>
                </a:cxn>
                <a:cxn ang="0">
                  <a:pos x="connsiteX1048" y="connsiteY1048"/>
                </a:cxn>
                <a:cxn ang="0">
                  <a:pos x="connsiteX1049" y="connsiteY1049"/>
                </a:cxn>
                <a:cxn ang="0">
                  <a:pos x="connsiteX1050" y="connsiteY1050"/>
                </a:cxn>
                <a:cxn ang="0">
                  <a:pos x="connsiteX1051" y="connsiteY1051"/>
                </a:cxn>
                <a:cxn ang="0">
                  <a:pos x="connsiteX1052" y="connsiteY1052"/>
                </a:cxn>
                <a:cxn ang="0">
                  <a:pos x="connsiteX1053" y="connsiteY1053"/>
                </a:cxn>
                <a:cxn ang="0">
                  <a:pos x="connsiteX1054" y="connsiteY1054"/>
                </a:cxn>
                <a:cxn ang="0">
                  <a:pos x="connsiteX1055" y="connsiteY1055"/>
                </a:cxn>
                <a:cxn ang="0">
                  <a:pos x="connsiteX1056" y="connsiteY1056"/>
                </a:cxn>
                <a:cxn ang="0">
                  <a:pos x="connsiteX1057" y="connsiteY1057"/>
                </a:cxn>
                <a:cxn ang="0">
                  <a:pos x="connsiteX1058" y="connsiteY1058"/>
                </a:cxn>
                <a:cxn ang="0">
                  <a:pos x="connsiteX1059" y="connsiteY1059"/>
                </a:cxn>
                <a:cxn ang="0">
                  <a:pos x="connsiteX1060" y="connsiteY1060"/>
                </a:cxn>
                <a:cxn ang="0">
                  <a:pos x="connsiteX1061" y="connsiteY1061"/>
                </a:cxn>
                <a:cxn ang="0">
                  <a:pos x="connsiteX1062" y="connsiteY1062"/>
                </a:cxn>
                <a:cxn ang="0">
                  <a:pos x="connsiteX1063" y="connsiteY1063"/>
                </a:cxn>
                <a:cxn ang="0">
                  <a:pos x="connsiteX1064" y="connsiteY1064"/>
                </a:cxn>
                <a:cxn ang="0">
                  <a:pos x="connsiteX1065" y="connsiteY1065"/>
                </a:cxn>
                <a:cxn ang="0">
                  <a:pos x="connsiteX1066" y="connsiteY1066"/>
                </a:cxn>
                <a:cxn ang="0">
                  <a:pos x="connsiteX1067" y="connsiteY1067"/>
                </a:cxn>
                <a:cxn ang="0">
                  <a:pos x="connsiteX1068" y="connsiteY1068"/>
                </a:cxn>
                <a:cxn ang="0">
                  <a:pos x="connsiteX1069" y="connsiteY1069"/>
                </a:cxn>
                <a:cxn ang="0">
                  <a:pos x="connsiteX1070" y="connsiteY1070"/>
                </a:cxn>
                <a:cxn ang="0">
                  <a:pos x="connsiteX1071" y="connsiteY1071"/>
                </a:cxn>
                <a:cxn ang="0">
                  <a:pos x="connsiteX1072" y="connsiteY1072"/>
                </a:cxn>
                <a:cxn ang="0">
                  <a:pos x="connsiteX1073" y="connsiteY1073"/>
                </a:cxn>
                <a:cxn ang="0">
                  <a:pos x="connsiteX1074" y="connsiteY1074"/>
                </a:cxn>
                <a:cxn ang="0">
                  <a:pos x="connsiteX1075" y="connsiteY1075"/>
                </a:cxn>
                <a:cxn ang="0">
                  <a:pos x="connsiteX1076" y="connsiteY1076"/>
                </a:cxn>
                <a:cxn ang="0">
                  <a:pos x="connsiteX1077" y="connsiteY1077"/>
                </a:cxn>
                <a:cxn ang="0">
                  <a:pos x="connsiteX1078" y="connsiteY1078"/>
                </a:cxn>
                <a:cxn ang="0">
                  <a:pos x="connsiteX1079" y="connsiteY1079"/>
                </a:cxn>
                <a:cxn ang="0">
                  <a:pos x="connsiteX1080" y="connsiteY1080"/>
                </a:cxn>
                <a:cxn ang="0">
                  <a:pos x="connsiteX1081" y="connsiteY1081"/>
                </a:cxn>
                <a:cxn ang="0">
                  <a:pos x="connsiteX1082" y="connsiteY1082"/>
                </a:cxn>
                <a:cxn ang="0">
                  <a:pos x="connsiteX1083" y="connsiteY1083"/>
                </a:cxn>
                <a:cxn ang="0">
                  <a:pos x="connsiteX1084" y="connsiteY1084"/>
                </a:cxn>
                <a:cxn ang="0">
                  <a:pos x="connsiteX1085" y="connsiteY1085"/>
                </a:cxn>
                <a:cxn ang="0">
                  <a:pos x="connsiteX1086" y="connsiteY1086"/>
                </a:cxn>
                <a:cxn ang="0">
                  <a:pos x="connsiteX1087" y="connsiteY1087"/>
                </a:cxn>
                <a:cxn ang="0">
                  <a:pos x="connsiteX1088" y="connsiteY1088"/>
                </a:cxn>
                <a:cxn ang="0">
                  <a:pos x="connsiteX1089" y="connsiteY1089"/>
                </a:cxn>
                <a:cxn ang="0">
                  <a:pos x="connsiteX1090" y="connsiteY1090"/>
                </a:cxn>
                <a:cxn ang="0">
                  <a:pos x="connsiteX1091" y="connsiteY1091"/>
                </a:cxn>
                <a:cxn ang="0">
                  <a:pos x="connsiteX1092" y="connsiteY1092"/>
                </a:cxn>
                <a:cxn ang="0">
                  <a:pos x="connsiteX1093" y="connsiteY1093"/>
                </a:cxn>
                <a:cxn ang="0">
                  <a:pos x="connsiteX1094" y="connsiteY1094"/>
                </a:cxn>
                <a:cxn ang="0">
                  <a:pos x="connsiteX1095" y="connsiteY1095"/>
                </a:cxn>
                <a:cxn ang="0">
                  <a:pos x="connsiteX1096" y="connsiteY1096"/>
                </a:cxn>
                <a:cxn ang="0">
                  <a:pos x="connsiteX1097" y="connsiteY1097"/>
                </a:cxn>
                <a:cxn ang="0">
                  <a:pos x="connsiteX1098" y="connsiteY1098"/>
                </a:cxn>
                <a:cxn ang="0">
                  <a:pos x="connsiteX1099" y="connsiteY1099"/>
                </a:cxn>
                <a:cxn ang="0">
                  <a:pos x="connsiteX1100" y="connsiteY1100"/>
                </a:cxn>
                <a:cxn ang="0">
                  <a:pos x="connsiteX1101" y="connsiteY1101"/>
                </a:cxn>
                <a:cxn ang="0">
                  <a:pos x="connsiteX1102" y="connsiteY1102"/>
                </a:cxn>
                <a:cxn ang="0">
                  <a:pos x="connsiteX1103" y="connsiteY1103"/>
                </a:cxn>
                <a:cxn ang="0">
                  <a:pos x="connsiteX1104" y="connsiteY1104"/>
                </a:cxn>
                <a:cxn ang="0">
                  <a:pos x="connsiteX1105" y="connsiteY1105"/>
                </a:cxn>
                <a:cxn ang="0">
                  <a:pos x="connsiteX1106" y="connsiteY1106"/>
                </a:cxn>
                <a:cxn ang="0">
                  <a:pos x="connsiteX1107" y="connsiteY1107"/>
                </a:cxn>
                <a:cxn ang="0">
                  <a:pos x="connsiteX1108" y="connsiteY1108"/>
                </a:cxn>
                <a:cxn ang="0">
                  <a:pos x="connsiteX1109" y="connsiteY1109"/>
                </a:cxn>
                <a:cxn ang="0">
                  <a:pos x="connsiteX1110" y="connsiteY1110"/>
                </a:cxn>
                <a:cxn ang="0">
                  <a:pos x="connsiteX1111" y="connsiteY1111"/>
                </a:cxn>
                <a:cxn ang="0">
                  <a:pos x="connsiteX1112" y="connsiteY1112"/>
                </a:cxn>
                <a:cxn ang="0">
                  <a:pos x="connsiteX1113" y="connsiteY1113"/>
                </a:cxn>
                <a:cxn ang="0">
                  <a:pos x="connsiteX1114" y="connsiteY1114"/>
                </a:cxn>
                <a:cxn ang="0">
                  <a:pos x="connsiteX1115" y="connsiteY1115"/>
                </a:cxn>
                <a:cxn ang="0">
                  <a:pos x="connsiteX1116" y="connsiteY1116"/>
                </a:cxn>
                <a:cxn ang="0">
                  <a:pos x="connsiteX1117" y="connsiteY1117"/>
                </a:cxn>
                <a:cxn ang="0">
                  <a:pos x="connsiteX1118" y="connsiteY1118"/>
                </a:cxn>
                <a:cxn ang="0">
                  <a:pos x="connsiteX1119" y="connsiteY1119"/>
                </a:cxn>
                <a:cxn ang="0">
                  <a:pos x="connsiteX1120" y="connsiteY1120"/>
                </a:cxn>
                <a:cxn ang="0">
                  <a:pos x="connsiteX1121" y="connsiteY1121"/>
                </a:cxn>
                <a:cxn ang="0">
                  <a:pos x="connsiteX1122" y="connsiteY1122"/>
                </a:cxn>
                <a:cxn ang="0">
                  <a:pos x="connsiteX1123" y="connsiteY1123"/>
                </a:cxn>
                <a:cxn ang="0">
                  <a:pos x="connsiteX1124" y="connsiteY1124"/>
                </a:cxn>
                <a:cxn ang="0">
                  <a:pos x="connsiteX1125" y="connsiteY1125"/>
                </a:cxn>
                <a:cxn ang="0">
                  <a:pos x="connsiteX1126" y="connsiteY1126"/>
                </a:cxn>
                <a:cxn ang="0">
                  <a:pos x="connsiteX1127" y="connsiteY1127"/>
                </a:cxn>
                <a:cxn ang="0">
                  <a:pos x="connsiteX1128" y="connsiteY1128"/>
                </a:cxn>
                <a:cxn ang="0">
                  <a:pos x="connsiteX1129" y="connsiteY1129"/>
                </a:cxn>
                <a:cxn ang="0">
                  <a:pos x="connsiteX1130" y="connsiteY1130"/>
                </a:cxn>
                <a:cxn ang="0">
                  <a:pos x="connsiteX1131" y="connsiteY1131"/>
                </a:cxn>
                <a:cxn ang="0">
                  <a:pos x="connsiteX1132" y="connsiteY1132"/>
                </a:cxn>
                <a:cxn ang="0">
                  <a:pos x="connsiteX1133" y="connsiteY1133"/>
                </a:cxn>
                <a:cxn ang="0">
                  <a:pos x="connsiteX1134" y="connsiteY1134"/>
                </a:cxn>
                <a:cxn ang="0">
                  <a:pos x="connsiteX1135" y="connsiteY1135"/>
                </a:cxn>
                <a:cxn ang="0">
                  <a:pos x="connsiteX1136" y="connsiteY1136"/>
                </a:cxn>
                <a:cxn ang="0">
                  <a:pos x="connsiteX1137" y="connsiteY1137"/>
                </a:cxn>
                <a:cxn ang="0">
                  <a:pos x="connsiteX1138" y="connsiteY1138"/>
                </a:cxn>
                <a:cxn ang="0">
                  <a:pos x="connsiteX1139" y="connsiteY1139"/>
                </a:cxn>
                <a:cxn ang="0">
                  <a:pos x="connsiteX1140" y="connsiteY1140"/>
                </a:cxn>
                <a:cxn ang="0">
                  <a:pos x="connsiteX1141" y="connsiteY1141"/>
                </a:cxn>
                <a:cxn ang="0">
                  <a:pos x="connsiteX1142" y="connsiteY1142"/>
                </a:cxn>
                <a:cxn ang="0">
                  <a:pos x="connsiteX1143" y="connsiteY1143"/>
                </a:cxn>
                <a:cxn ang="0">
                  <a:pos x="connsiteX1144" y="connsiteY1144"/>
                </a:cxn>
                <a:cxn ang="0">
                  <a:pos x="connsiteX1145" y="connsiteY1145"/>
                </a:cxn>
                <a:cxn ang="0">
                  <a:pos x="connsiteX1146" y="connsiteY1146"/>
                </a:cxn>
                <a:cxn ang="0">
                  <a:pos x="connsiteX1147" y="connsiteY1147"/>
                </a:cxn>
                <a:cxn ang="0">
                  <a:pos x="connsiteX1148" y="connsiteY1148"/>
                </a:cxn>
                <a:cxn ang="0">
                  <a:pos x="connsiteX1149" y="connsiteY1149"/>
                </a:cxn>
                <a:cxn ang="0">
                  <a:pos x="connsiteX1150" y="connsiteY1150"/>
                </a:cxn>
                <a:cxn ang="0">
                  <a:pos x="connsiteX1151" y="connsiteY1151"/>
                </a:cxn>
                <a:cxn ang="0">
                  <a:pos x="connsiteX1152" y="connsiteY1152"/>
                </a:cxn>
                <a:cxn ang="0">
                  <a:pos x="connsiteX1153" y="connsiteY1153"/>
                </a:cxn>
                <a:cxn ang="0">
                  <a:pos x="connsiteX1154" y="connsiteY1154"/>
                </a:cxn>
                <a:cxn ang="0">
                  <a:pos x="connsiteX1155" y="connsiteY1155"/>
                </a:cxn>
                <a:cxn ang="0">
                  <a:pos x="connsiteX1156" y="connsiteY1156"/>
                </a:cxn>
                <a:cxn ang="0">
                  <a:pos x="connsiteX1157" y="connsiteY1157"/>
                </a:cxn>
                <a:cxn ang="0">
                  <a:pos x="connsiteX1158" y="connsiteY1158"/>
                </a:cxn>
                <a:cxn ang="0">
                  <a:pos x="connsiteX1159" y="connsiteY1159"/>
                </a:cxn>
                <a:cxn ang="0">
                  <a:pos x="connsiteX1160" y="connsiteY1160"/>
                </a:cxn>
                <a:cxn ang="0">
                  <a:pos x="connsiteX1161" y="connsiteY1161"/>
                </a:cxn>
                <a:cxn ang="0">
                  <a:pos x="connsiteX1162" y="connsiteY1162"/>
                </a:cxn>
                <a:cxn ang="0">
                  <a:pos x="connsiteX1163" y="connsiteY1163"/>
                </a:cxn>
                <a:cxn ang="0">
                  <a:pos x="connsiteX1164" y="connsiteY1164"/>
                </a:cxn>
                <a:cxn ang="0">
                  <a:pos x="connsiteX1165" y="connsiteY1165"/>
                </a:cxn>
                <a:cxn ang="0">
                  <a:pos x="connsiteX1166" y="connsiteY1166"/>
                </a:cxn>
                <a:cxn ang="0">
                  <a:pos x="connsiteX1167" y="connsiteY1167"/>
                </a:cxn>
                <a:cxn ang="0">
                  <a:pos x="connsiteX1168" y="connsiteY1168"/>
                </a:cxn>
                <a:cxn ang="0">
                  <a:pos x="connsiteX1169" y="connsiteY1169"/>
                </a:cxn>
                <a:cxn ang="0">
                  <a:pos x="connsiteX1170" y="connsiteY1170"/>
                </a:cxn>
                <a:cxn ang="0">
                  <a:pos x="connsiteX1171" y="connsiteY1171"/>
                </a:cxn>
                <a:cxn ang="0">
                  <a:pos x="connsiteX1172" y="connsiteY1172"/>
                </a:cxn>
                <a:cxn ang="0">
                  <a:pos x="connsiteX1173" y="connsiteY1173"/>
                </a:cxn>
                <a:cxn ang="0">
                  <a:pos x="connsiteX1174" y="connsiteY1174"/>
                </a:cxn>
                <a:cxn ang="0">
                  <a:pos x="connsiteX1175" y="connsiteY1175"/>
                </a:cxn>
                <a:cxn ang="0">
                  <a:pos x="connsiteX1176" y="connsiteY1176"/>
                </a:cxn>
                <a:cxn ang="0">
                  <a:pos x="connsiteX1177" y="connsiteY1177"/>
                </a:cxn>
                <a:cxn ang="0">
                  <a:pos x="connsiteX1178" y="connsiteY1178"/>
                </a:cxn>
                <a:cxn ang="0">
                  <a:pos x="connsiteX1179" y="connsiteY1179"/>
                </a:cxn>
                <a:cxn ang="0">
                  <a:pos x="connsiteX1180" y="connsiteY1180"/>
                </a:cxn>
                <a:cxn ang="0">
                  <a:pos x="connsiteX1181" y="connsiteY1181"/>
                </a:cxn>
                <a:cxn ang="0">
                  <a:pos x="connsiteX1182" y="connsiteY1182"/>
                </a:cxn>
                <a:cxn ang="0">
                  <a:pos x="connsiteX1183" y="connsiteY1183"/>
                </a:cxn>
                <a:cxn ang="0">
                  <a:pos x="connsiteX1184" y="connsiteY1184"/>
                </a:cxn>
                <a:cxn ang="0">
                  <a:pos x="connsiteX1185" y="connsiteY1185"/>
                </a:cxn>
                <a:cxn ang="0">
                  <a:pos x="connsiteX1186" y="connsiteY1186"/>
                </a:cxn>
                <a:cxn ang="0">
                  <a:pos x="connsiteX1187" y="connsiteY1187"/>
                </a:cxn>
                <a:cxn ang="0">
                  <a:pos x="connsiteX1188" y="connsiteY1188"/>
                </a:cxn>
                <a:cxn ang="0">
                  <a:pos x="connsiteX1189" y="connsiteY1189"/>
                </a:cxn>
                <a:cxn ang="0">
                  <a:pos x="connsiteX1190" y="connsiteY1190"/>
                </a:cxn>
                <a:cxn ang="0">
                  <a:pos x="connsiteX1191" y="connsiteY1191"/>
                </a:cxn>
                <a:cxn ang="0">
                  <a:pos x="connsiteX1192" y="connsiteY1192"/>
                </a:cxn>
                <a:cxn ang="0">
                  <a:pos x="connsiteX1193" y="connsiteY1193"/>
                </a:cxn>
                <a:cxn ang="0">
                  <a:pos x="connsiteX1194" y="connsiteY1194"/>
                </a:cxn>
                <a:cxn ang="0">
                  <a:pos x="connsiteX1195" y="connsiteY1195"/>
                </a:cxn>
                <a:cxn ang="0">
                  <a:pos x="connsiteX1196" y="connsiteY1196"/>
                </a:cxn>
                <a:cxn ang="0">
                  <a:pos x="connsiteX1197" y="connsiteY1197"/>
                </a:cxn>
                <a:cxn ang="0">
                  <a:pos x="connsiteX1198" y="connsiteY1198"/>
                </a:cxn>
                <a:cxn ang="0">
                  <a:pos x="connsiteX1199" y="connsiteY1199"/>
                </a:cxn>
                <a:cxn ang="0">
                  <a:pos x="connsiteX1200" y="connsiteY1200"/>
                </a:cxn>
                <a:cxn ang="0">
                  <a:pos x="connsiteX1201" y="connsiteY1201"/>
                </a:cxn>
                <a:cxn ang="0">
                  <a:pos x="connsiteX1202" y="connsiteY1202"/>
                </a:cxn>
                <a:cxn ang="0">
                  <a:pos x="connsiteX1203" y="connsiteY1203"/>
                </a:cxn>
                <a:cxn ang="0">
                  <a:pos x="connsiteX1204" y="connsiteY1204"/>
                </a:cxn>
                <a:cxn ang="0">
                  <a:pos x="connsiteX1205" y="connsiteY1205"/>
                </a:cxn>
                <a:cxn ang="0">
                  <a:pos x="connsiteX1206" y="connsiteY1206"/>
                </a:cxn>
                <a:cxn ang="0">
                  <a:pos x="connsiteX1207" y="connsiteY1207"/>
                </a:cxn>
                <a:cxn ang="0">
                  <a:pos x="connsiteX1208" y="connsiteY1208"/>
                </a:cxn>
                <a:cxn ang="0">
                  <a:pos x="connsiteX1209" y="connsiteY1209"/>
                </a:cxn>
                <a:cxn ang="0">
                  <a:pos x="connsiteX1210" y="connsiteY1210"/>
                </a:cxn>
                <a:cxn ang="0">
                  <a:pos x="connsiteX1211" y="connsiteY1211"/>
                </a:cxn>
                <a:cxn ang="0">
                  <a:pos x="connsiteX1212" y="connsiteY1212"/>
                </a:cxn>
                <a:cxn ang="0">
                  <a:pos x="connsiteX1213" y="connsiteY1213"/>
                </a:cxn>
                <a:cxn ang="0">
                  <a:pos x="connsiteX1214" y="connsiteY1214"/>
                </a:cxn>
                <a:cxn ang="0">
                  <a:pos x="connsiteX1215" y="connsiteY1215"/>
                </a:cxn>
                <a:cxn ang="0">
                  <a:pos x="connsiteX1216" y="connsiteY1216"/>
                </a:cxn>
                <a:cxn ang="0">
                  <a:pos x="connsiteX1217" y="connsiteY1217"/>
                </a:cxn>
                <a:cxn ang="0">
                  <a:pos x="connsiteX1218" y="connsiteY1218"/>
                </a:cxn>
                <a:cxn ang="0">
                  <a:pos x="connsiteX1219" y="connsiteY1219"/>
                </a:cxn>
                <a:cxn ang="0">
                  <a:pos x="connsiteX1220" y="connsiteY1220"/>
                </a:cxn>
                <a:cxn ang="0">
                  <a:pos x="connsiteX1221" y="connsiteY1221"/>
                </a:cxn>
                <a:cxn ang="0">
                  <a:pos x="connsiteX1222" y="connsiteY1222"/>
                </a:cxn>
                <a:cxn ang="0">
                  <a:pos x="connsiteX1223" y="connsiteY1223"/>
                </a:cxn>
                <a:cxn ang="0">
                  <a:pos x="connsiteX1224" y="connsiteY1224"/>
                </a:cxn>
                <a:cxn ang="0">
                  <a:pos x="connsiteX1225" y="connsiteY1225"/>
                </a:cxn>
                <a:cxn ang="0">
                  <a:pos x="connsiteX1226" y="connsiteY1226"/>
                </a:cxn>
                <a:cxn ang="0">
                  <a:pos x="connsiteX1227" y="connsiteY1227"/>
                </a:cxn>
                <a:cxn ang="0">
                  <a:pos x="connsiteX1228" y="connsiteY1228"/>
                </a:cxn>
                <a:cxn ang="0">
                  <a:pos x="connsiteX1229" y="connsiteY1229"/>
                </a:cxn>
                <a:cxn ang="0">
                  <a:pos x="connsiteX1230" y="connsiteY1230"/>
                </a:cxn>
                <a:cxn ang="0">
                  <a:pos x="connsiteX1231" y="connsiteY1231"/>
                </a:cxn>
                <a:cxn ang="0">
                  <a:pos x="connsiteX1232" y="connsiteY1232"/>
                </a:cxn>
                <a:cxn ang="0">
                  <a:pos x="connsiteX1233" y="connsiteY1233"/>
                </a:cxn>
                <a:cxn ang="0">
                  <a:pos x="connsiteX1234" y="connsiteY1234"/>
                </a:cxn>
                <a:cxn ang="0">
                  <a:pos x="connsiteX1235" y="connsiteY1235"/>
                </a:cxn>
                <a:cxn ang="0">
                  <a:pos x="connsiteX1236" y="connsiteY1236"/>
                </a:cxn>
                <a:cxn ang="0">
                  <a:pos x="connsiteX1237" y="connsiteY1237"/>
                </a:cxn>
                <a:cxn ang="0">
                  <a:pos x="connsiteX1238" y="connsiteY1238"/>
                </a:cxn>
                <a:cxn ang="0">
                  <a:pos x="connsiteX1239" y="connsiteY1239"/>
                </a:cxn>
                <a:cxn ang="0">
                  <a:pos x="connsiteX1240" y="connsiteY1240"/>
                </a:cxn>
                <a:cxn ang="0">
                  <a:pos x="connsiteX1241" y="connsiteY1241"/>
                </a:cxn>
                <a:cxn ang="0">
                  <a:pos x="connsiteX1242" y="connsiteY1242"/>
                </a:cxn>
                <a:cxn ang="0">
                  <a:pos x="connsiteX1243" y="connsiteY1243"/>
                </a:cxn>
                <a:cxn ang="0">
                  <a:pos x="connsiteX1244" y="connsiteY1244"/>
                </a:cxn>
                <a:cxn ang="0">
                  <a:pos x="connsiteX1245" y="connsiteY1245"/>
                </a:cxn>
                <a:cxn ang="0">
                  <a:pos x="connsiteX1246" y="connsiteY1246"/>
                </a:cxn>
                <a:cxn ang="0">
                  <a:pos x="connsiteX1247" y="connsiteY1247"/>
                </a:cxn>
                <a:cxn ang="0">
                  <a:pos x="connsiteX1248" y="connsiteY1248"/>
                </a:cxn>
                <a:cxn ang="0">
                  <a:pos x="connsiteX1249" y="connsiteY1249"/>
                </a:cxn>
                <a:cxn ang="0">
                  <a:pos x="connsiteX1250" y="connsiteY1250"/>
                </a:cxn>
                <a:cxn ang="0">
                  <a:pos x="connsiteX1251" y="connsiteY1251"/>
                </a:cxn>
                <a:cxn ang="0">
                  <a:pos x="connsiteX1252" y="connsiteY1252"/>
                </a:cxn>
                <a:cxn ang="0">
                  <a:pos x="connsiteX1253" y="connsiteY1253"/>
                </a:cxn>
                <a:cxn ang="0">
                  <a:pos x="connsiteX1254" y="connsiteY1254"/>
                </a:cxn>
                <a:cxn ang="0">
                  <a:pos x="connsiteX1255" y="connsiteY1255"/>
                </a:cxn>
                <a:cxn ang="0">
                  <a:pos x="connsiteX1256" y="connsiteY1256"/>
                </a:cxn>
                <a:cxn ang="0">
                  <a:pos x="connsiteX1257" y="connsiteY1257"/>
                </a:cxn>
                <a:cxn ang="0">
                  <a:pos x="connsiteX1258" y="connsiteY1258"/>
                </a:cxn>
                <a:cxn ang="0">
                  <a:pos x="connsiteX1259" y="connsiteY1259"/>
                </a:cxn>
                <a:cxn ang="0">
                  <a:pos x="connsiteX1260" y="connsiteY1260"/>
                </a:cxn>
                <a:cxn ang="0">
                  <a:pos x="connsiteX1261" y="connsiteY1261"/>
                </a:cxn>
                <a:cxn ang="0">
                  <a:pos x="connsiteX1262" y="connsiteY1262"/>
                </a:cxn>
                <a:cxn ang="0">
                  <a:pos x="connsiteX1263" y="connsiteY1263"/>
                </a:cxn>
                <a:cxn ang="0">
                  <a:pos x="connsiteX1264" y="connsiteY1264"/>
                </a:cxn>
                <a:cxn ang="0">
                  <a:pos x="connsiteX1265" y="connsiteY1265"/>
                </a:cxn>
                <a:cxn ang="0">
                  <a:pos x="connsiteX1266" y="connsiteY1266"/>
                </a:cxn>
                <a:cxn ang="0">
                  <a:pos x="connsiteX1267" y="connsiteY1267"/>
                </a:cxn>
                <a:cxn ang="0">
                  <a:pos x="connsiteX1268" y="connsiteY1268"/>
                </a:cxn>
                <a:cxn ang="0">
                  <a:pos x="connsiteX1269" y="connsiteY1269"/>
                </a:cxn>
                <a:cxn ang="0">
                  <a:pos x="connsiteX1270" y="connsiteY1270"/>
                </a:cxn>
                <a:cxn ang="0">
                  <a:pos x="connsiteX1271" y="connsiteY1271"/>
                </a:cxn>
                <a:cxn ang="0">
                  <a:pos x="connsiteX1272" y="connsiteY1272"/>
                </a:cxn>
                <a:cxn ang="0">
                  <a:pos x="connsiteX1273" y="connsiteY1273"/>
                </a:cxn>
                <a:cxn ang="0">
                  <a:pos x="connsiteX1274" y="connsiteY1274"/>
                </a:cxn>
                <a:cxn ang="0">
                  <a:pos x="connsiteX1275" y="connsiteY1275"/>
                </a:cxn>
                <a:cxn ang="0">
                  <a:pos x="connsiteX1276" y="connsiteY1276"/>
                </a:cxn>
                <a:cxn ang="0">
                  <a:pos x="connsiteX1277" y="connsiteY1277"/>
                </a:cxn>
                <a:cxn ang="0">
                  <a:pos x="connsiteX1278" y="connsiteY1278"/>
                </a:cxn>
                <a:cxn ang="0">
                  <a:pos x="connsiteX1279" y="connsiteY1279"/>
                </a:cxn>
                <a:cxn ang="0">
                  <a:pos x="connsiteX1280" y="connsiteY1280"/>
                </a:cxn>
                <a:cxn ang="0">
                  <a:pos x="connsiteX1281" y="connsiteY1281"/>
                </a:cxn>
                <a:cxn ang="0">
                  <a:pos x="connsiteX1282" y="connsiteY1282"/>
                </a:cxn>
                <a:cxn ang="0">
                  <a:pos x="connsiteX1283" y="connsiteY1283"/>
                </a:cxn>
                <a:cxn ang="0">
                  <a:pos x="connsiteX1284" y="connsiteY1284"/>
                </a:cxn>
                <a:cxn ang="0">
                  <a:pos x="connsiteX1285" y="connsiteY1285"/>
                </a:cxn>
                <a:cxn ang="0">
                  <a:pos x="connsiteX1286" y="connsiteY1286"/>
                </a:cxn>
                <a:cxn ang="0">
                  <a:pos x="connsiteX1287" y="connsiteY1287"/>
                </a:cxn>
                <a:cxn ang="0">
                  <a:pos x="connsiteX1288" y="connsiteY1288"/>
                </a:cxn>
                <a:cxn ang="0">
                  <a:pos x="connsiteX1289" y="connsiteY1289"/>
                </a:cxn>
                <a:cxn ang="0">
                  <a:pos x="connsiteX1290" y="connsiteY1290"/>
                </a:cxn>
                <a:cxn ang="0">
                  <a:pos x="connsiteX1291" y="connsiteY1291"/>
                </a:cxn>
                <a:cxn ang="0">
                  <a:pos x="connsiteX1292" y="connsiteY1292"/>
                </a:cxn>
                <a:cxn ang="0">
                  <a:pos x="connsiteX1293" y="connsiteY1293"/>
                </a:cxn>
                <a:cxn ang="0">
                  <a:pos x="connsiteX1294" y="connsiteY1294"/>
                </a:cxn>
                <a:cxn ang="0">
                  <a:pos x="connsiteX1295" y="connsiteY1295"/>
                </a:cxn>
                <a:cxn ang="0">
                  <a:pos x="connsiteX1296" y="connsiteY1296"/>
                </a:cxn>
                <a:cxn ang="0">
                  <a:pos x="connsiteX1297" y="connsiteY1297"/>
                </a:cxn>
                <a:cxn ang="0">
                  <a:pos x="connsiteX1298" y="connsiteY1298"/>
                </a:cxn>
                <a:cxn ang="0">
                  <a:pos x="connsiteX1299" y="connsiteY1299"/>
                </a:cxn>
                <a:cxn ang="0">
                  <a:pos x="connsiteX1300" y="connsiteY1300"/>
                </a:cxn>
                <a:cxn ang="0">
                  <a:pos x="connsiteX1301" y="connsiteY1301"/>
                </a:cxn>
                <a:cxn ang="0">
                  <a:pos x="connsiteX1302" y="connsiteY1302"/>
                </a:cxn>
                <a:cxn ang="0">
                  <a:pos x="connsiteX1303" y="connsiteY1303"/>
                </a:cxn>
                <a:cxn ang="0">
                  <a:pos x="connsiteX1304" y="connsiteY1304"/>
                </a:cxn>
                <a:cxn ang="0">
                  <a:pos x="connsiteX1305" y="connsiteY1305"/>
                </a:cxn>
                <a:cxn ang="0">
                  <a:pos x="connsiteX1306" y="connsiteY1306"/>
                </a:cxn>
                <a:cxn ang="0">
                  <a:pos x="connsiteX1307" y="connsiteY1307"/>
                </a:cxn>
                <a:cxn ang="0">
                  <a:pos x="connsiteX1308" y="connsiteY1308"/>
                </a:cxn>
                <a:cxn ang="0">
                  <a:pos x="connsiteX1309" y="connsiteY1309"/>
                </a:cxn>
                <a:cxn ang="0">
                  <a:pos x="connsiteX1310" y="connsiteY1310"/>
                </a:cxn>
                <a:cxn ang="0">
                  <a:pos x="connsiteX1311" y="connsiteY1311"/>
                </a:cxn>
                <a:cxn ang="0">
                  <a:pos x="connsiteX1312" y="connsiteY1312"/>
                </a:cxn>
                <a:cxn ang="0">
                  <a:pos x="connsiteX1313" y="connsiteY1313"/>
                </a:cxn>
                <a:cxn ang="0">
                  <a:pos x="connsiteX1314" y="connsiteY1314"/>
                </a:cxn>
                <a:cxn ang="0">
                  <a:pos x="connsiteX1315" y="connsiteY1315"/>
                </a:cxn>
                <a:cxn ang="0">
                  <a:pos x="connsiteX1316" y="connsiteY1316"/>
                </a:cxn>
                <a:cxn ang="0">
                  <a:pos x="connsiteX1317" y="connsiteY1317"/>
                </a:cxn>
                <a:cxn ang="0">
                  <a:pos x="connsiteX1318" y="connsiteY1318"/>
                </a:cxn>
                <a:cxn ang="0">
                  <a:pos x="connsiteX1319" y="connsiteY1319"/>
                </a:cxn>
                <a:cxn ang="0">
                  <a:pos x="connsiteX1320" y="connsiteY1320"/>
                </a:cxn>
                <a:cxn ang="0">
                  <a:pos x="connsiteX1321" y="connsiteY1321"/>
                </a:cxn>
                <a:cxn ang="0">
                  <a:pos x="connsiteX1322" y="connsiteY1322"/>
                </a:cxn>
                <a:cxn ang="0">
                  <a:pos x="connsiteX1323" y="connsiteY1323"/>
                </a:cxn>
                <a:cxn ang="0">
                  <a:pos x="connsiteX1324" y="connsiteY1324"/>
                </a:cxn>
                <a:cxn ang="0">
                  <a:pos x="connsiteX1325" y="connsiteY1325"/>
                </a:cxn>
                <a:cxn ang="0">
                  <a:pos x="connsiteX1326" y="connsiteY1326"/>
                </a:cxn>
                <a:cxn ang="0">
                  <a:pos x="connsiteX1327" y="connsiteY1327"/>
                </a:cxn>
                <a:cxn ang="0">
                  <a:pos x="connsiteX1328" y="connsiteY1328"/>
                </a:cxn>
                <a:cxn ang="0">
                  <a:pos x="connsiteX1329" y="connsiteY1329"/>
                </a:cxn>
                <a:cxn ang="0">
                  <a:pos x="connsiteX1330" y="connsiteY1330"/>
                </a:cxn>
                <a:cxn ang="0">
                  <a:pos x="connsiteX1331" y="connsiteY1331"/>
                </a:cxn>
                <a:cxn ang="0">
                  <a:pos x="connsiteX1332" y="connsiteY1332"/>
                </a:cxn>
                <a:cxn ang="0">
                  <a:pos x="connsiteX1333" y="connsiteY1333"/>
                </a:cxn>
                <a:cxn ang="0">
                  <a:pos x="connsiteX1334" y="connsiteY1334"/>
                </a:cxn>
                <a:cxn ang="0">
                  <a:pos x="connsiteX1335" y="connsiteY1335"/>
                </a:cxn>
                <a:cxn ang="0">
                  <a:pos x="connsiteX1336" y="connsiteY1336"/>
                </a:cxn>
                <a:cxn ang="0">
                  <a:pos x="connsiteX1337" y="connsiteY1337"/>
                </a:cxn>
                <a:cxn ang="0">
                  <a:pos x="connsiteX1338" y="connsiteY1338"/>
                </a:cxn>
                <a:cxn ang="0">
                  <a:pos x="connsiteX1339" y="connsiteY1339"/>
                </a:cxn>
                <a:cxn ang="0">
                  <a:pos x="connsiteX1340" y="connsiteY1340"/>
                </a:cxn>
                <a:cxn ang="0">
                  <a:pos x="connsiteX1341" y="connsiteY1341"/>
                </a:cxn>
                <a:cxn ang="0">
                  <a:pos x="connsiteX1342" y="connsiteY1342"/>
                </a:cxn>
                <a:cxn ang="0">
                  <a:pos x="connsiteX1343" y="connsiteY1343"/>
                </a:cxn>
                <a:cxn ang="0">
                  <a:pos x="connsiteX1344" y="connsiteY1344"/>
                </a:cxn>
                <a:cxn ang="0">
                  <a:pos x="connsiteX1345" y="connsiteY1345"/>
                </a:cxn>
                <a:cxn ang="0">
                  <a:pos x="connsiteX1346" y="connsiteY1346"/>
                </a:cxn>
                <a:cxn ang="0">
                  <a:pos x="connsiteX1347" y="connsiteY1347"/>
                </a:cxn>
                <a:cxn ang="0">
                  <a:pos x="connsiteX1348" y="connsiteY1348"/>
                </a:cxn>
                <a:cxn ang="0">
                  <a:pos x="connsiteX1349" y="connsiteY1349"/>
                </a:cxn>
                <a:cxn ang="0">
                  <a:pos x="connsiteX1350" y="connsiteY1350"/>
                </a:cxn>
                <a:cxn ang="0">
                  <a:pos x="connsiteX1351" y="connsiteY1351"/>
                </a:cxn>
                <a:cxn ang="0">
                  <a:pos x="connsiteX1352" y="connsiteY1352"/>
                </a:cxn>
                <a:cxn ang="0">
                  <a:pos x="connsiteX1353" y="connsiteY1353"/>
                </a:cxn>
                <a:cxn ang="0">
                  <a:pos x="connsiteX1354" y="connsiteY1354"/>
                </a:cxn>
                <a:cxn ang="0">
                  <a:pos x="connsiteX1355" y="connsiteY1355"/>
                </a:cxn>
                <a:cxn ang="0">
                  <a:pos x="connsiteX1356" y="connsiteY1356"/>
                </a:cxn>
                <a:cxn ang="0">
                  <a:pos x="connsiteX1357" y="connsiteY1357"/>
                </a:cxn>
                <a:cxn ang="0">
                  <a:pos x="connsiteX1358" y="connsiteY1358"/>
                </a:cxn>
                <a:cxn ang="0">
                  <a:pos x="connsiteX1359" y="connsiteY1359"/>
                </a:cxn>
                <a:cxn ang="0">
                  <a:pos x="connsiteX1360" y="connsiteY1360"/>
                </a:cxn>
                <a:cxn ang="0">
                  <a:pos x="connsiteX1361" y="connsiteY1361"/>
                </a:cxn>
                <a:cxn ang="0">
                  <a:pos x="connsiteX1362" y="connsiteY1362"/>
                </a:cxn>
                <a:cxn ang="0">
                  <a:pos x="connsiteX1363" y="connsiteY1363"/>
                </a:cxn>
                <a:cxn ang="0">
                  <a:pos x="connsiteX1364" y="connsiteY1364"/>
                </a:cxn>
                <a:cxn ang="0">
                  <a:pos x="connsiteX1365" y="connsiteY1365"/>
                </a:cxn>
                <a:cxn ang="0">
                  <a:pos x="connsiteX1366" y="connsiteY1366"/>
                </a:cxn>
                <a:cxn ang="0">
                  <a:pos x="connsiteX1367" y="connsiteY1367"/>
                </a:cxn>
                <a:cxn ang="0">
                  <a:pos x="connsiteX1368" y="connsiteY1368"/>
                </a:cxn>
                <a:cxn ang="0">
                  <a:pos x="connsiteX1369" y="connsiteY1369"/>
                </a:cxn>
                <a:cxn ang="0">
                  <a:pos x="connsiteX1370" y="connsiteY1370"/>
                </a:cxn>
                <a:cxn ang="0">
                  <a:pos x="connsiteX1371" y="connsiteY1371"/>
                </a:cxn>
                <a:cxn ang="0">
                  <a:pos x="connsiteX1372" y="connsiteY1372"/>
                </a:cxn>
                <a:cxn ang="0">
                  <a:pos x="connsiteX1373" y="connsiteY1373"/>
                </a:cxn>
                <a:cxn ang="0">
                  <a:pos x="connsiteX1374" y="connsiteY1374"/>
                </a:cxn>
                <a:cxn ang="0">
                  <a:pos x="connsiteX1375" y="connsiteY1375"/>
                </a:cxn>
                <a:cxn ang="0">
                  <a:pos x="connsiteX1376" y="connsiteY1376"/>
                </a:cxn>
                <a:cxn ang="0">
                  <a:pos x="connsiteX1377" y="connsiteY1377"/>
                </a:cxn>
                <a:cxn ang="0">
                  <a:pos x="connsiteX1378" y="connsiteY1378"/>
                </a:cxn>
                <a:cxn ang="0">
                  <a:pos x="connsiteX1379" y="connsiteY1379"/>
                </a:cxn>
                <a:cxn ang="0">
                  <a:pos x="connsiteX1380" y="connsiteY1380"/>
                </a:cxn>
                <a:cxn ang="0">
                  <a:pos x="connsiteX1381" y="connsiteY1381"/>
                </a:cxn>
                <a:cxn ang="0">
                  <a:pos x="connsiteX1382" y="connsiteY1382"/>
                </a:cxn>
                <a:cxn ang="0">
                  <a:pos x="connsiteX1383" y="connsiteY1383"/>
                </a:cxn>
                <a:cxn ang="0">
                  <a:pos x="connsiteX1384" y="connsiteY1384"/>
                </a:cxn>
                <a:cxn ang="0">
                  <a:pos x="connsiteX1385" y="connsiteY1385"/>
                </a:cxn>
                <a:cxn ang="0">
                  <a:pos x="connsiteX1386" y="connsiteY1386"/>
                </a:cxn>
                <a:cxn ang="0">
                  <a:pos x="connsiteX1387" y="connsiteY1387"/>
                </a:cxn>
                <a:cxn ang="0">
                  <a:pos x="connsiteX1388" y="connsiteY1388"/>
                </a:cxn>
                <a:cxn ang="0">
                  <a:pos x="connsiteX1389" y="connsiteY1389"/>
                </a:cxn>
                <a:cxn ang="0">
                  <a:pos x="connsiteX1390" y="connsiteY1390"/>
                </a:cxn>
                <a:cxn ang="0">
                  <a:pos x="connsiteX1391" y="connsiteY1391"/>
                </a:cxn>
                <a:cxn ang="0">
                  <a:pos x="connsiteX1392" y="connsiteY1392"/>
                </a:cxn>
                <a:cxn ang="0">
                  <a:pos x="connsiteX1393" y="connsiteY1393"/>
                </a:cxn>
                <a:cxn ang="0">
                  <a:pos x="connsiteX1394" y="connsiteY1394"/>
                </a:cxn>
                <a:cxn ang="0">
                  <a:pos x="connsiteX1395" y="connsiteY1395"/>
                </a:cxn>
                <a:cxn ang="0">
                  <a:pos x="connsiteX1396" y="connsiteY1396"/>
                </a:cxn>
                <a:cxn ang="0">
                  <a:pos x="connsiteX1397" y="connsiteY1397"/>
                </a:cxn>
                <a:cxn ang="0">
                  <a:pos x="connsiteX1398" y="connsiteY1398"/>
                </a:cxn>
                <a:cxn ang="0">
                  <a:pos x="connsiteX1399" y="connsiteY1399"/>
                </a:cxn>
                <a:cxn ang="0">
                  <a:pos x="connsiteX1400" y="connsiteY1400"/>
                </a:cxn>
                <a:cxn ang="0">
                  <a:pos x="connsiteX1401" y="connsiteY1401"/>
                </a:cxn>
                <a:cxn ang="0">
                  <a:pos x="connsiteX1402" y="connsiteY1402"/>
                </a:cxn>
                <a:cxn ang="0">
                  <a:pos x="connsiteX1403" y="connsiteY1403"/>
                </a:cxn>
                <a:cxn ang="0">
                  <a:pos x="connsiteX1404" y="connsiteY1404"/>
                </a:cxn>
                <a:cxn ang="0">
                  <a:pos x="connsiteX1405" y="connsiteY1405"/>
                </a:cxn>
                <a:cxn ang="0">
                  <a:pos x="connsiteX1406" y="connsiteY1406"/>
                </a:cxn>
                <a:cxn ang="0">
                  <a:pos x="connsiteX1407" y="connsiteY1407"/>
                </a:cxn>
                <a:cxn ang="0">
                  <a:pos x="connsiteX1408" y="connsiteY1408"/>
                </a:cxn>
                <a:cxn ang="0">
                  <a:pos x="connsiteX1409" y="connsiteY1409"/>
                </a:cxn>
                <a:cxn ang="0">
                  <a:pos x="connsiteX1410" y="connsiteY1410"/>
                </a:cxn>
                <a:cxn ang="0">
                  <a:pos x="connsiteX1411" y="connsiteY1411"/>
                </a:cxn>
                <a:cxn ang="0">
                  <a:pos x="connsiteX1412" y="connsiteY1412"/>
                </a:cxn>
                <a:cxn ang="0">
                  <a:pos x="connsiteX1413" y="connsiteY1413"/>
                </a:cxn>
                <a:cxn ang="0">
                  <a:pos x="connsiteX1414" y="connsiteY1414"/>
                </a:cxn>
                <a:cxn ang="0">
                  <a:pos x="connsiteX1415" y="connsiteY1415"/>
                </a:cxn>
                <a:cxn ang="0">
                  <a:pos x="connsiteX1416" y="connsiteY1416"/>
                </a:cxn>
                <a:cxn ang="0">
                  <a:pos x="connsiteX1417" y="connsiteY1417"/>
                </a:cxn>
                <a:cxn ang="0">
                  <a:pos x="connsiteX1418" y="connsiteY1418"/>
                </a:cxn>
                <a:cxn ang="0">
                  <a:pos x="connsiteX1419" y="connsiteY1419"/>
                </a:cxn>
                <a:cxn ang="0">
                  <a:pos x="connsiteX1420" y="connsiteY1420"/>
                </a:cxn>
                <a:cxn ang="0">
                  <a:pos x="connsiteX1421" y="connsiteY1421"/>
                </a:cxn>
                <a:cxn ang="0">
                  <a:pos x="connsiteX1422" y="connsiteY1422"/>
                </a:cxn>
                <a:cxn ang="0">
                  <a:pos x="connsiteX1423" y="connsiteY1423"/>
                </a:cxn>
                <a:cxn ang="0">
                  <a:pos x="connsiteX1424" y="connsiteY1424"/>
                </a:cxn>
                <a:cxn ang="0">
                  <a:pos x="connsiteX1425" y="connsiteY1425"/>
                </a:cxn>
                <a:cxn ang="0">
                  <a:pos x="connsiteX1426" y="connsiteY1426"/>
                </a:cxn>
                <a:cxn ang="0">
                  <a:pos x="connsiteX1427" y="connsiteY1427"/>
                </a:cxn>
                <a:cxn ang="0">
                  <a:pos x="connsiteX1428" y="connsiteY1428"/>
                </a:cxn>
                <a:cxn ang="0">
                  <a:pos x="connsiteX1429" y="connsiteY1429"/>
                </a:cxn>
                <a:cxn ang="0">
                  <a:pos x="connsiteX1430" y="connsiteY1430"/>
                </a:cxn>
                <a:cxn ang="0">
                  <a:pos x="connsiteX1431" y="connsiteY1431"/>
                </a:cxn>
                <a:cxn ang="0">
                  <a:pos x="connsiteX1432" y="connsiteY1432"/>
                </a:cxn>
                <a:cxn ang="0">
                  <a:pos x="connsiteX1433" y="connsiteY1433"/>
                </a:cxn>
                <a:cxn ang="0">
                  <a:pos x="connsiteX1434" y="connsiteY1434"/>
                </a:cxn>
                <a:cxn ang="0">
                  <a:pos x="connsiteX1435" y="connsiteY1435"/>
                </a:cxn>
                <a:cxn ang="0">
                  <a:pos x="connsiteX1436" y="connsiteY1436"/>
                </a:cxn>
                <a:cxn ang="0">
                  <a:pos x="connsiteX1437" y="connsiteY1437"/>
                </a:cxn>
                <a:cxn ang="0">
                  <a:pos x="connsiteX1438" y="connsiteY1438"/>
                </a:cxn>
                <a:cxn ang="0">
                  <a:pos x="connsiteX1439" y="connsiteY1439"/>
                </a:cxn>
                <a:cxn ang="0">
                  <a:pos x="connsiteX1440" y="connsiteY1440"/>
                </a:cxn>
                <a:cxn ang="0">
                  <a:pos x="connsiteX1441" y="connsiteY1441"/>
                </a:cxn>
                <a:cxn ang="0">
                  <a:pos x="connsiteX1442" y="connsiteY1442"/>
                </a:cxn>
                <a:cxn ang="0">
                  <a:pos x="connsiteX1443" y="connsiteY1443"/>
                </a:cxn>
                <a:cxn ang="0">
                  <a:pos x="connsiteX1444" y="connsiteY1444"/>
                </a:cxn>
                <a:cxn ang="0">
                  <a:pos x="connsiteX1445" y="connsiteY1445"/>
                </a:cxn>
                <a:cxn ang="0">
                  <a:pos x="connsiteX1446" y="connsiteY1446"/>
                </a:cxn>
                <a:cxn ang="0">
                  <a:pos x="connsiteX1447" y="connsiteY1447"/>
                </a:cxn>
                <a:cxn ang="0">
                  <a:pos x="connsiteX1448" y="connsiteY1448"/>
                </a:cxn>
                <a:cxn ang="0">
                  <a:pos x="connsiteX1449" y="connsiteY1449"/>
                </a:cxn>
                <a:cxn ang="0">
                  <a:pos x="connsiteX1450" y="connsiteY1450"/>
                </a:cxn>
                <a:cxn ang="0">
                  <a:pos x="connsiteX1451" y="connsiteY1451"/>
                </a:cxn>
                <a:cxn ang="0">
                  <a:pos x="connsiteX1452" y="connsiteY1452"/>
                </a:cxn>
                <a:cxn ang="0">
                  <a:pos x="connsiteX1453" y="connsiteY1453"/>
                </a:cxn>
              </a:cxnLst>
              <a:rect l="l" t="t" r="r" b="b"/>
              <a:pathLst>
                <a:path w="1108455" h="1178419">
                  <a:moveTo>
                    <a:pt x="554228" y="0"/>
                  </a:moveTo>
                  <a:lnTo>
                    <a:pt x="0" y="0"/>
                  </a:lnTo>
                  <a:lnTo>
                    <a:pt x="0" y="363566"/>
                  </a:lnTo>
                  <a:cubicBezTo>
                    <a:pt x="-211" y="697329"/>
                    <a:pt x="136760" y="902363"/>
                    <a:pt x="273943" y="1021790"/>
                  </a:cubicBezTo>
                  <a:cubicBezTo>
                    <a:pt x="411021" y="1141429"/>
                    <a:pt x="547464" y="1176835"/>
                    <a:pt x="549049" y="1177257"/>
                  </a:cubicBezTo>
                  <a:lnTo>
                    <a:pt x="553488" y="1178420"/>
                  </a:lnTo>
                  <a:lnTo>
                    <a:pt x="557821" y="1177257"/>
                  </a:lnTo>
                  <a:cubicBezTo>
                    <a:pt x="559406" y="1176835"/>
                    <a:pt x="696167" y="1141429"/>
                    <a:pt x="833667" y="1021790"/>
                  </a:cubicBezTo>
                  <a:cubicBezTo>
                    <a:pt x="971272" y="902363"/>
                    <a:pt x="1108667" y="697329"/>
                    <a:pt x="1108455" y="363566"/>
                  </a:cubicBezTo>
                  <a:lnTo>
                    <a:pt x="1108455" y="0"/>
                  </a:lnTo>
                  <a:lnTo>
                    <a:pt x="554228" y="0"/>
                  </a:lnTo>
                  <a:close/>
                  <a:moveTo>
                    <a:pt x="810732" y="995263"/>
                  </a:moveTo>
                  <a:cubicBezTo>
                    <a:pt x="745100" y="1052440"/>
                    <a:pt x="679362" y="1089536"/>
                    <a:pt x="630112" y="1112259"/>
                  </a:cubicBezTo>
                  <a:cubicBezTo>
                    <a:pt x="605486" y="1123674"/>
                    <a:pt x="585089" y="1131389"/>
                    <a:pt x="570821" y="1136356"/>
                  </a:cubicBezTo>
                  <a:cubicBezTo>
                    <a:pt x="570292" y="1136567"/>
                    <a:pt x="569870" y="1136673"/>
                    <a:pt x="569235" y="1136885"/>
                  </a:cubicBezTo>
                  <a:lnTo>
                    <a:pt x="569235" y="999807"/>
                  </a:lnTo>
                  <a:lnTo>
                    <a:pt x="675240" y="1066919"/>
                  </a:lnTo>
                  <a:lnTo>
                    <a:pt x="685809" y="1066496"/>
                  </a:lnTo>
                  <a:lnTo>
                    <a:pt x="689085" y="1056456"/>
                  </a:lnTo>
                  <a:lnTo>
                    <a:pt x="657696" y="949817"/>
                  </a:lnTo>
                  <a:lnTo>
                    <a:pt x="753344" y="879957"/>
                  </a:lnTo>
                  <a:lnTo>
                    <a:pt x="756726" y="869600"/>
                  </a:lnTo>
                  <a:cubicBezTo>
                    <a:pt x="755458" y="865795"/>
                    <a:pt x="751864" y="863259"/>
                    <a:pt x="747954" y="863259"/>
                  </a:cubicBezTo>
                  <a:lnTo>
                    <a:pt x="629478" y="863259"/>
                  </a:lnTo>
                  <a:lnTo>
                    <a:pt x="583820" y="726287"/>
                  </a:lnTo>
                  <a:lnTo>
                    <a:pt x="1005092" y="726287"/>
                  </a:lnTo>
                  <a:cubicBezTo>
                    <a:pt x="954679" y="845397"/>
                    <a:pt x="882706" y="932273"/>
                    <a:pt x="810627" y="995157"/>
                  </a:cubicBezTo>
                  <a:lnTo>
                    <a:pt x="810627" y="995157"/>
                  </a:lnTo>
                  <a:close/>
                  <a:moveTo>
                    <a:pt x="51999" y="553382"/>
                  </a:moveTo>
                  <a:lnTo>
                    <a:pt x="149232" y="553382"/>
                  </a:lnTo>
                  <a:cubicBezTo>
                    <a:pt x="149232" y="553382"/>
                    <a:pt x="149126" y="553699"/>
                    <a:pt x="149126" y="553805"/>
                  </a:cubicBezTo>
                  <a:cubicBezTo>
                    <a:pt x="149126" y="558138"/>
                    <a:pt x="150500" y="562365"/>
                    <a:pt x="152825" y="566064"/>
                  </a:cubicBezTo>
                  <a:cubicBezTo>
                    <a:pt x="138768" y="575788"/>
                    <a:pt x="129574" y="590478"/>
                    <a:pt x="129151" y="605592"/>
                  </a:cubicBezTo>
                  <a:cubicBezTo>
                    <a:pt x="128940" y="614681"/>
                    <a:pt x="133484" y="624404"/>
                    <a:pt x="142573" y="629583"/>
                  </a:cubicBezTo>
                  <a:cubicBezTo>
                    <a:pt x="148492" y="633070"/>
                    <a:pt x="154622" y="634867"/>
                    <a:pt x="160540" y="634867"/>
                  </a:cubicBezTo>
                  <a:cubicBezTo>
                    <a:pt x="170686" y="634867"/>
                    <a:pt x="178824" y="630005"/>
                    <a:pt x="185060" y="624721"/>
                  </a:cubicBezTo>
                  <a:cubicBezTo>
                    <a:pt x="186011" y="623876"/>
                    <a:pt x="186434" y="623136"/>
                    <a:pt x="187385" y="622185"/>
                  </a:cubicBezTo>
                  <a:cubicBezTo>
                    <a:pt x="187596" y="622924"/>
                    <a:pt x="187596" y="623453"/>
                    <a:pt x="187808" y="624193"/>
                  </a:cubicBezTo>
                  <a:cubicBezTo>
                    <a:pt x="189182" y="628420"/>
                    <a:pt x="191084" y="632965"/>
                    <a:pt x="194149" y="636981"/>
                  </a:cubicBezTo>
                  <a:cubicBezTo>
                    <a:pt x="197108" y="640997"/>
                    <a:pt x="201653" y="644802"/>
                    <a:pt x="207571" y="646387"/>
                  </a:cubicBezTo>
                  <a:lnTo>
                    <a:pt x="215498" y="647444"/>
                  </a:lnTo>
                  <a:cubicBezTo>
                    <a:pt x="219408" y="647444"/>
                    <a:pt x="223002" y="646598"/>
                    <a:pt x="226278" y="645330"/>
                  </a:cubicBezTo>
                  <a:cubicBezTo>
                    <a:pt x="221311" y="651777"/>
                    <a:pt x="217823" y="659809"/>
                    <a:pt x="217506" y="669110"/>
                  </a:cubicBezTo>
                  <a:lnTo>
                    <a:pt x="217506" y="669533"/>
                  </a:lnTo>
                  <a:cubicBezTo>
                    <a:pt x="217506" y="673549"/>
                    <a:pt x="217929" y="680736"/>
                    <a:pt x="222262" y="688028"/>
                  </a:cubicBezTo>
                  <a:cubicBezTo>
                    <a:pt x="223425" y="690036"/>
                    <a:pt x="225750" y="691516"/>
                    <a:pt x="227652" y="693207"/>
                  </a:cubicBezTo>
                  <a:lnTo>
                    <a:pt x="89835" y="693207"/>
                  </a:lnTo>
                  <a:cubicBezTo>
                    <a:pt x="74087" y="650509"/>
                    <a:pt x="61299" y="604006"/>
                    <a:pt x="51893" y="553382"/>
                  </a:cubicBezTo>
                  <a:lnTo>
                    <a:pt x="51893" y="553382"/>
                  </a:lnTo>
                  <a:close/>
                  <a:moveTo>
                    <a:pt x="452767" y="1028237"/>
                  </a:moveTo>
                  <a:cubicBezTo>
                    <a:pt x="452979" y="1014287"/>
                    <a:pt x="456149" y="997271"/>
                    <a:pt x="467352" y="981101"/>
                  </a:cubicBezTo>
                  <a:cubicBezTo>
                    <a:pt x="478767" y="964825"/>
                    <a:pt x="483840" y="959329"/>
                    <a:pt x="488067" y="954045"/>
                  </a:cubicBezTo>
                  <a:cubicBezTo>
                    <a:pt x="492506" y="948549"/>
                    <a:pt x="495677" y="943053"/>
                    <a:pt x="500750" y="930899"/>
                  </a:cubicBezTo>
                  <a:cubicBezTo>
                    <a:pt x="502441" y="926777"/>
                    <a:pt x="500961" y="922021"/>
                    <a:pt x="497156" y="919590"/>
                  </a:cubicBezTo>
                  <a:lnTo>
                    <a:pt x="485425" y="921176"/>
                  </a:lnTo>
                  <a:lnTo>
                    <a:pt x="481409" y="925192"/>
                  </a:lnTo>
                  <a:cubicBezTo>
                    <a:pt x="473693" y="932907"/>
                    <a:pt x="454670" y="948126"/>
                    <a:pt x="440719" y="949183"/>
                  </a:cubicBezTo>
                  <a:lnTo>
                    <a:pt x="430784" y="949606"/>
                  </a:lnTo>
                  <a:lnTo>
                    <a:pt x="421061" y="949606"/>
                  </a:lnTo>
                  <a:cubicBezTo>
                    <a:pt x="410281" y="949289"/>
                    <a:pt x="397598" y="951402"/>
                    <a:pt x="383225" y="959117"/>
                  </a:cubicBezTo>
                  <a:cubicBezTo>
                    <a:pt x="386290" y="954045"/>
                    <a:pt x="389672" y="950028"/>
                    <a:pt x="393371" y="946963"/>
                  </a:cubicBezTo>
                  <a:cubicBezTo>
                    <a:pt x="402037" y="939354"/>
                    <a:pt x="414720" y="934281"/>
                    <a:pt x="433215" y="924769"/>
                  </a:cubicBezTo>
                  <a:cubicBezTo>
                    <a:pt x="449174" y="916314"/>
                    <a:pt x="462279" y="912298"/>
                    <a:pt x="475913" y="896656"/>
                  </a:cubicBezTo>
                  <a:cubicBezTo>
                    <a:pt x="488595" y="881965"/>
                    <a:pt x="492400" y="869177"/>
                    <a:pt x="501912" y="855543"/>
                  </a:cubicBezTo>
                  <a:cubicBezTo>
                    <a:pt x="505400" y="850048"/>
                    <a:pt x="506774" y="843918"/>
                    <a:pt x="508571" y="835146"/>
                  </a:cubicBezTo>
                  <a:cubicBezTo>
                    <a:pt x="513538" y="809463"/>
                    <a:pt x="516708" y="765392"/>
                    <a:pt x="516708" y="731360"/>
                  </a:cubicBezTo>
                  <a:cubicBezTo>
                    <a:pt x="516708" y="714239"/>
                    <a:pt x="515969" y="700076"/>
                    <a:pt x="513855" y="690882"/>
                  </a:cubicBezTo>
                  <a:cubicBezTo>
                    <a:pt x="509839" y="674817"/>
                    <a:pt x="510790" y="655371"/>
                    <a:pt x="497156" y="631168"/>
                  </a:cubicBezTo>
                  <a:cubicBezTo>
                    <a:pt x="488490" y="615843"/>
                    <a:pt x="474222" y="599250"/>
                    <a:pt x="449914" y="579592"/>
                  </a:cubicBezTo>
                  <a:cubicBezTo>
                    <a:pt x="457840" y="580966"/>
                    <a:pt x="465661" y="581917"/>
                    <a:pt x="473482" y="582235"/>
                  </a:cubicBezTo>
                  <a:cubicBezTo>
                    <a:pt x="474539" y="582235"/>
                    <a:pt x="475807" y="582552"/>
                    <a:pt x="476970" y="582552"/>
                  </a:cubicBezTo>
                  <a:cubicBezTo>
                    <a:pt x="482677" y="582552"/>
                    <a:pt x="487750" y="582129"/>
                    <a:pt x="492612" y="581389"/>
                  </a:cubicBezTo>
                  <a:cubicBezTo>
                    <a:pt x="492823" y="581389"/>
                    <a:pt x="493140" y="581389"/>
                    <a:pt x="493351" y="581389"/>
                  </a:cubicBezTo>
                  <a:cubicBezTo>
                    <a:pt x="495042" y="581178"/>
                    <a:pt x="496416" y="580544"/>
                    <a:pt x="498002" y="580226"/>
                  </a:cubicBezTo>
                  <a:cubicBezTo>
                    <a:pt x="501172" y="579592"/>
                    <a:pt x="504554" y="578958"/>
                    <a:pt x="507408" y="577901"/>
                  </a:cubicBezTo>
                  <a:lnTo>
                    <a:pt x="508042" y="577162"/>
                  </a:lnTo>
                  <a:cubicBezTo>
                    <a:pt x="508042" y="577162"/>
                    <a:pt x="508359" y="577162"/>
                    <a:pt x="508465" y="577056"/>
                  </a:cubicBezTo>
                  <a:lnTo>
                    <a:pt x="512692" y="572723"/>
                  </a:lnTo>
                  <a:cubicBezTo>
                    <a:pt x="512692" y="572723"/>
                    <a:pt x="512692" y="572300"/>
                    <a:pt x="512798" y="572194"/>
                  </a:cubicBezTo>
                  <a:lnTo>
                    <a:pt x="512904" y="572194"/>
                  </a:lnTo>
                  <a:cubicBezTo>
                    <a:pt x="514383" y="567227"/>
                    <a:pt x="515969" y="560991"/>
                    <a:pt x="517131" y="552959"/>
                  </a:cubicBezTo>
                  <a:cubicBezTo>
                    <a:pt x="517448" y="550951"/>
                    <a:pt x="517660" y="548626"/>
                    <a:pt x="517871" y="546301"/>
                  </a:cubicBezTo>
                  <a:cubicBezTo>
                    <a:pt x="518399" y="541333"/>
                    <a:pt x="518717" y="535943"/>
                    <a:pt x="518822" y="529708"/>
                  </a:cubicBezTo>
                  <a:cubicBezTo>
                    <a:pt x="518928" y="529708"/>
                    <a:pt x="518928" y="529708"/>
                    <a:pt x="519034" y="529708"/>
                  </a:cubicBezTo>
                  <a:lnTo>
                    <a:pt x="519879" y="529496"/>
                  </a:lnTo>
                  <a:lnTo>
                    <a:pt x="527700" y="527805"/>
                  </a:lnTo>
                  <a:cubicBezTo>
                    <a:pt x="527700" y="527805"/>
                    <a:pt x="528228" y="527171"/>
                    <a:pt x="528651" y="526960"/>
                  </a:cubicBezTo>
                  <a:lnTo>
                    <a:pt x="529602" y="526643"/>
                  </a:lnTo>
                  <a:cubicBezTo>
                    <a:pt x="531082" y="525480"/>
                    <a:pt x="532350" y="524106"/>
                    <a:pt x="533619" y="522627"/>
                  </a:cubicBezTo>
                  <a:cubicBezTo>
                    <a:pt x="534253" y="521992"/>
                    <a:pt x="534992" y="521464"/>
                    <a:pt x="535521" y="520724"/>
                  </a:cubicBezTo>
                  <a:cubicBezTo>
                    <a:pt x="536895" y="518927"/>
                    <a:pt x="538163" y="516708"/>
                    <a:pt x="539431" y="514383"/>
                  </a:cubicBezTo>
                  <a:lnTo>
                    <a:pt x="539431" y="968418"/>
                  </a:lnTo>
                  <a:cubicBezTo>
                    <a:pt x="539431" y="968418"/>
                    <a:pt x="539220" y="968418"/>
                    <a:pt x="539009" y="968418"/>
                  </a:cubicBezTo>
                  <a:cubicBezTo>
                    <a:pt x="526960" y="968418"/>
                    <a:pt x="510262" y="970003"/>
                    <a:pt x="495571" y="978564"/>
                  </a:cubicBezTo>
                  <a:cubicBezTo>
                    <a:pt x="485636" y="984377"/>
                    <a:pt x="476653" y="991986"/>
                    <a:pt x="467986" y="1003823"/>
                  </a:cubicBezTo>
                  <a:cubicBezTo>
                    <a:pt x="463125" y="1010376"/>
                    <a:pt x="458263" y="1018514"/>
                    <a:pt x="453084" y="1028237"/>
                  </a:cubicBezTo>
                  <a:lnTo>
                    <a:pt x="453084" y="1028237"/>
                  </a:lnTo>
                  <a:close/>
                  <a:moveTo>
                    <a:pt x="246782" y="712548"/>
                  </a:moveTo>
                  <a:lnTo>
                    <a:pt x="253546" y="705678"/>
                  </a:lnTo>
                  <a:cubicBezTo>
                    <a:pt x="255976" y="702613"/>
                    <a:pt x="258196" y="697857"/>
                    <a:pt x="258090" y="692573"/>
                  </a:cubicBezTo>
                  <a:cubicBezTo>
                    <a:pt x="258090" y="687605"/>
                    <a:pt x="254074" y="683483"/>
                    <a:pt x="249107" y="683378"/>
                  </a:cubicBezTo>
                  <a:cubicBezTo>
                    <a:pt x="241391" y="682955"/>
                    <a:pt x="239806" y="680841"/>
                    <a:pt x="238115" y="678411"/>
                  </a:cubicBezTo>
                  <a:lnTo>
                    <a:pt x="236001" y="669533"/>
                  </a:lnTo>
                  <a:lnTo>
                    <a:pt x="236001" y="669321"/>
                  </a:lnTo>
                  <a:cubicBezTo>
                    <a:pt x="235684" y="661078"/>
                    <a:pt x="244668" y="650615"/>
                    <a:pt x="252277" y="647127"/>
                  </a:cubicBezTo>
                  <a:lnTo>
                    <a:pt x="252277" y="647127"/>
                  </a:lnTo>
                  <a:cubicBezTo>
                    <a:pt x="259570" y="643534"/>
                    <a:pt x="271195" y="638143"/>
                    <a:pt x="279756" y="633810"/>
                  </a:cubicBezTo>
                  <a:cubicBezTo>
                    <a:pt x="283244" y="632014"/>
                    <a:pt x="285252" y="628209"/>
                    <a:pt x="284724" y="624193"/>
                  </a:cubicBezTo>
                  <a:cubicBezTo>
                    <a:pt x="284195" y="620282"/>
                    <a:pt x="281130" y="617217"/>
                    <a:pt x="277220" y="616477"/>
                  </a:cubicBezTo>
                  <a:cubicBezTo>
                    <a:pt x="270667" y="615315"/>
                    <a:pt x="264854" y="612778"/>
                    <a:pt x="261261" y="609713"/>
                  </a:cubicBezTo>
                  <a:lnTo>
                    <a:pt x="256293" y="601258"/>
                  </a:lnTo>
                  <a:lnTo>
                    <a:pt x="257456" y="596819"/>
                  </a:lnTo>
                  <a:lnTo>
                    <a:pt x="259993" y="593332"/>
                  </a:lnTo>
                  <a:cubicBezTo>
                    <a:pt x="259993" y="593332"/>
                    <a:pt x="260310" y="592909"/>
                    <a:pt x="260627" y="592698"/>
                  </a:cubicBezTo>
                  <a:cubicBezTo>
                    <a:pt x="260838" y="592592"/>
                    <a:pt x="261155" y="592486"/>
                    <a:pt x="261472" y="592381"/>
                  </a:cubicBezTo>
                  <a:cubicBezTo>
                    <a:pt x="262952" y="591641"/>
                    <a:pt x="264960" y="591007"/>
                    <a:pt x="268342" y="590901"/>
                  </a:cubicBezTo>
                  <a:cubicBezTo>
                    <a:pt x="268342" y="590901"/>
                    <a:pt x="268448" y="590901"/>
                    <a:pt x="268553" y="590901"/>
                  </a:cubicBezTo>
                  <a:lnTo>
                    <a:pt x="269610" y="590901"/>
                  </a:lnTo>
                  <a:cubicBezTo>
                    <a:pt x="269610" y="590901"/>
                    <a:pt x="274155" y="591429"/>
                    <a:pt x="274155" y="591429"/>
                  </a:cubicBezTo>
                  <a:cubicBezTo>
                    <a:pt x="277431" y="591852"/>
                    <a:pt x="281659" y="592592"/>
                    <a:pt x="286837" y="593226"/>
                  </a:cubicBezTo>
                  <a:cubicBezTo>
                    <a:pt x="288211" y="593437"/>
                    <a:pt x="289797" y="593543"/>
                    <a:pt x="291276" y="593755"/>
                  </a:cubicBezTo>
                  <a:cubicBezTo>
                    <a:pt x="295926" y="594283"/>
                    <a:pt x="300682" y="594706"/>
                    <a:pt x="305755" y="594706"/>
                  </a:cubicBezTo>
                  <a:cubicBezTo>
                    <a:pt x="309243" y="594706"/>
                    <a:pt x="312731" y="593649"/>
                    <a:pt x="316324" y="593226"/>
                  </a:cubicBezTo>
                  <a:cubicBezTo>
                    <a:pt x="319706" y="592803"/>
                    <a:pt x="323088" y="592909"/>
                    <a:pt x="326365" y="591852"/>
                  </a:cubicBezTo>
                  <a:lnTo>
                    <a:pt x="326365" y="591852"/>
                  </a:lnTo>
                  <a:cubicBezTo>
                    <a:pt x="326365" y="591852"/>
                    <a:pt x="326365" y="591852"/>
                    <a:pt x="326365" y="591852"/>
                  </a:cubicBezTo>
                  <a:lnTo>
                    <a:pt x="326682" y="591429"/>
                  </a:lnTo>
                  <a:lnTo>
                    <a:pt x="332389" y="584877"/>
                  </a:lnTo>
                  <a:lnTo>
                    <a:pt x="332389" y="584454"/>
                  </a:lnTo>
                  <a:cubicBezTo>
                    <a:pt x="332389" y="584454"/>
                    <a:pt x="332600" y="584031"/>
                    <a:pt x="332600" y="584031"/>
                  </a:cubicBezTo>
                  <a:lnTo>
                    <a:pt x="331121" y="581072"/>
                  </a:lnTo>
                  <a:lnTo>
                    <a:pt x="329429" y="576105"/>
                  </a:lnTo>
                  <a:lnTo>
                    <a:pt x="328161" y="575259"/>
                  </a:lnTo>
                  <a:lnTo>
                    <a:pt x="328161" y="575259"/>
                  </a:lnTo>
                  <a:cubicBezTo>
                    <a:pt x="326999" y="574414"/>
                    <a:pt x="326153" y="573780"/>
                    <a:pt x="325308" y="573040"/>
                  </a:cubicBezTo>
                  <a:cubicBezTo>
                    <a:pt x="323828" y="571983"/>
                    <a:pt x="322560" y="570820"/>
                    <a:pt x="321397" y="569552"/>
                  </a:cubicBezTo>
                  <a:cubicBezTo>
                    <a:pt x="321080" y="569235"/>
                    <a:pt x="320657" y="568812"/>
                    <a:pt x="320446" y="568495"/>
                  </a:cubicBezTo>
                  <a:cubicBezTo>
                    <a:pt x="319389" y="567015"/>
                    <a:pt x="318966" y="565642"/>
                    <a:pt x="318861" y="564479"/>
                  </a:cubicBezTo>
                  <a:cubicBezTo>
                    <a:pt x="318861" y="564162"/>
                    <a:pt x="318755" y="563739"/>
                    <a:pt x="318755" y="563422"/>
                  </a:cubicBezTo>
                  <a:cubicBezTo>
                    <a:pt x="318755" y="562999"/>
                    <a:pt x="319178" y="562471"/>
                    <a:pt x="319178" y="561942"/>
                  </a:cubicBezTo>
                  <a:cubicBezTo>
                    <a:pt x="319389" y="560674"/>
                    <a:pt x="319706" y="559300"/>
                    <a:pt x="320763" y="557821"/>
                  </a:cubicBezTo>
                  <a:cubicBezTo>
                    <a:pt x="321609" y="556447"/>
                    <a:pt x="323194" y="555178"/>
                    <a:pt x="324674" y="553805"/>
                  </a:cubicBezTo>
                  <a:cubicBezTo>
                    <a:pt x="325413" y="553170"/>
                    <a:pt x="325730" y="552536"/>
                    <a:pt x="326576" y="552008"/>
                  </a:cubicBezTo>
                  <a:cubicBezTo>
                    <a:pt x="328584" y="550634"/>
                    <a:pt x="331121" y="549577"/>
                    <a:pt x="333657" y="548520"/>
                  </a:cubicBezTo>
                  <a:cubicBezTo>
                    <a:pt x="334608" y="548203"/>
                    <a:pt x="335348" y="547569"/>
                    <a:pt x="336405" y="547252"/>
                  </a:cubicBezTo>
                  <a:cubicBezTo>
                    <a:pt x="340104" y="546195"/>
                    <a:pt x="344120" y="545561"/>
                    <a:pt x="348242" y="545455"/>
                  </a:cubicBezTo>
                  <a:cubicBezTo>
                    <a:pt x="348348" y="545455"/>
                    <a:pt x="348453" y="545455"/>
                    <a:pt x="348559" y="545455"/>
                  </a:cubicBezTo>
                  <a:lnTo>
                    <a:pt x="348982" y="545455"/>
                  </a:lnTo>
                  <a:cubicBezTo>
                    <a:pt x="351941" y="545455"/>
                    <a:pt x="355217" y="546301"/>
                    <a:pt x="358388" y="547040"/>
                  </a:cubicBezTo>
                  <a:cubicBezTo>
                    <a:pt x="360819" y="547569"/>
                    <a:pt x="363144" y="547886"/>
                    <a:pt x="365680" y="548731"/>
                  </a:cubicBezTo>
                  <a:cubicBezTo>
                    <a:pt x="367054" y="549154"/>
                    <a:pt x="368323" y="549683"/>
                    <a:pt x="369697" y="550211"/>
                  </a:cubicBezTo>
                  <a:cubicBezTo>
                    <a:pt x="373924" y="551796"/>
                    <a:pt x="378257" y="553699"/>
                    <a:pt x="382696" y="555918"/>
                  </a:cubicBezTo>
                  <a:cubicBezTo>
                    <a:pt x="383330" y="556235"/>
                    <a:pt x="384070" y="556658"/>
                    <a:pt x="384704" y="556975"/>
                  </a:cubicBezTo>
                  <a:cubicBezTo>
                    <a:pt x="386712" y="558032"/>
                    <a:pt x="388720" y="559300"/>
                    <a:pt x="390834" y="560569"/>
                  </a:cubicBezTo>
                  <a:cubicBezTo>
                    <a:pt x="409118" y="572194"/>
                    <a:pt x="423915" y="582657"/>
                    <a:pt x="436069" y="592169"/>
                  </a:cubicBezTo>
                  <a:cubicBezTo>
                    <a:pt x="437125" y="593120"/>
                    <a:pt x="438182" y="593860"/>
                    <a:pt x="439134" y="594706"/>
                  </a:cubicBezTo>
                  <a:cubicBezTo>
                    <a:pt x="432158" y="596291"/>
                    <a:pt x="425183" y="598722"/>
                    <a:pt x="418736" y="602949"/>
                  </a:cubicBezTo>
                  <a:cubicBezTo>
                    <a:pt x="400663" y="615526"/>
                    <a:pt x="396858" y="635396"/>
                    <a:pt x="392631" y="649452"/>
                  </a:cubicBezTo>
                  <a:cubicBezTo>
                    <a:pt x="390623" y="656533"/>
                    <a:pt x="388403" y="662452"/>
                    <a:pt x="385973" y="665622"/>
                  </a:cubicBezTo>
                  <a:cubicBezTo>
                    <a:pt x="383436" y="668687"/>
                    <a:pt x="381745" y="670061"/>
                    <a:pt x="375932" y="670484"/>
                  </a:cubicBezTo>
                  <a:lnTo>
                    <a:pt x="374664" y="670484"/>
                  </a:lnTo>
                  <a:cubicBezTo>
                    <a:pt x="374664" y="670484"/>
                    <a:pt x="367160" y="668899"/>
                    <a:pt x="367160" y="668899"/>
                  </a:cubicBezTo>
                  <a:cubicBezTo>
                    <a:pt x="364624" y="667630"/>
                    <a:pt x="361136" y="664882"/>
                    <a:pt x="356380" y="659915"/>
                  </a:cubicBezTo>
                  <a:lnTo>
                    <a:pt x="344754" y="658541"/>
                  </a:lnTo>
                  <a:cubicBezTo>
                    <a:pt x="338519" y="662452"/>
                    <a:pt x="335137" y="668582"/>
                    <a:pt x="333657" y="673972"/>
                  </a:cubicBezTo>
                  <a:cubicBezTo>
                    <a:pt x="331332" y="682004"/>
                    <a:pt x="331438" y="689296"/>
                    <a:pt x="329852" y="694581"/>
                  </a:cubicBezTo>
                  <a:cubicBezTo>
                    <a:pt x="328161" y="699865"/>
                    <a:pt x="326787" y="702719"/>
                    <a:pt x="319706" y="705995"/>
                  </a:cubicBezTo>
                  <a:lnTo>
                    <a:pt x="316324" y="706629"/>
                  </a:lnTo>
                  <a:cubicBezTo>
                    <a:pt x="312519" y="706629"/>
                    <a:pt x="307024" y="704515"/>
                    <a:pt x="302056" y="694369"/>
                  </a:cubicBezTo>
                  <a:lnTo>
                    <a:pt x="293179" y="689085"/>
                  </a:lnTo>
                  <a:cubicBezTo>
                    <a:pt x="287683" y="689296"/>
                    <a:pt x="282081" y="691939"/>
                    <a:pt x="278911" y="695955"/>
                  </a:cubicBezTo>
                  <a:cubicBezTo>
                    <a:pt x="274155" y="702190"/>
                    <a:pt x="273943" y="708320"/>
                    <a:pt x="273309" y="713393"/>
                  </a:cubicBezTo>
                  <a:cubicBezTo>
                    <a:pt x="272886" y="718572"/>
                    <a:pt x="272569" y="723222"/>
                    <a:pt x="271618" y="725653"/>
                  </a:cubicBezTo>
                  <a:lnTo>
                    <a:pt x="271618" y="725653"/>
                  </a:lnTo>
                  <a:cubicBezTo>
                    <a:pt x="271618" y="725653"/>
                    <a:pt x="271407" y="725970"/>
                    <a:pt x="271407" y="725970"/>
                  </a:cubicBezTo>
                  <a:cubicBezTo>
                    <a:pt x="270033" y="728929"/>
                    <a:pt x="259570" y="734954"/>
                    <a:pt x="255131" y="734425"/>
                  </a:cubicBezTo>
                  <a:cubicBezTo>
                    <a:pt x="249318" y="734425"/>
                    <a:pt x="245619" y="733157"/>
                    <a:pt x="244139" y="731994"/>
                  </a:cubicBezTo>
                  <a:cubicBezTo>
                    <a:pt x="242765" y="730726"/>
                    <a:pt x="241603" y="729458"/>
                    <a:pt x="241391" y="724068"/>
                  </a:cubicBezTo>
                  <a:cubicBezTo>
                    <a:pt x="241709" y="717515"/>
                    <a:pt x="243188" y="716247"/>
                    <a:pt x="246887" y="712442"/>
                  </a:cubicBezTo>
                  <a:lnTo>
                    <a:pt x="246887" y="712442"/>
                  </a:lnTo>
                  <a:close/>
                  <a:moveTo>
                    <a:pt x="194783" y="593966"/>
                  </a:moveTo>
                  <a:lnTo>
                    <a:pt x="185483" y="597137"/>
                  </a:lnTo>
                  <a:cubicBezTo>
                    <a:pt x="181783" y="601787"/>
                    <a:pt x="177556" y="606965"/>
                    <a:pt x="173117" y="610665"/>
                  </a:cubicBezTo>
                  <a:cubicBezTo>
                    <a:pt x="168678" y="614469"/>
                    <a:pt x="164451" y="616372"/>
                    <a:pt x="160540" y="616372"/>
                  </a:cubicBezTo>
                  <a:lnTo>
                    <a:pt x="151979" y="613730"/>
                  </a:lnTo>
                  <a:cubicBezTo>
                    <a:pt x="148703" y="611616"/>
                    <a:pt x="147858" y="609713"/>
                    <a:pt x="147646" y="605697"/>
                  </a:cubicBezTo>
                  <a:cubicBezTo>
                    <a:pt x="147224" y="597137"/>
                    <a:pt x="157158" y="582023"/>
                    <a:pt x="170898" y="576844"/>
                  </a:cubicBezTo>
                  <a:lnTo>
                    <a:pt x="176605" y="569341"/>
                  </a:lnTo>
                  <a:lnTo>
                    <a:pt x="172694" y="560674"/>
                  </a:lnTo>
                  <a:cubicBezTo>
                    <a:pt x="168044" y="557398"/>
                    <a:pt x="167516" y="554967"/>
                    <a:pt x="167516" y="553910"/>
                  </a:cubicBezTo>
                  <a:lnTo>
                    <a:pt x="170263" y="549894"/>
                  </a:lnTo>
                  <a:cubicBezTo>
                    <a:pt x="172694" y="548203"/>
                    <a:pt x="177028" y="546512"/>
                    <a:pt x="183263" y="546618"/>
                  </a:cubicBezTo>
                  <a:lnTo>
                    <a:pt x="187174" y="546829"/>
                  </a:lnTo>
                  <a:cubicBezTo>
                    <a:pt x="189393" y="547358"/>
                    <a:pt x="203872" y="550528"/>
                    <a:pt x="218669" y="550528"/>
                  </a:cubicBezTo>
                  <a:cubicBezTo>
                    <a:pt x="223742" y="550422"/>
                    <a:pt x="228815" y="550105"/>
                    <a:pt x="233676" y="548837"/>
                  </a:cubicBezTo>
                  <a:lnTo>
                    <a:pt x="233888" y="548837"/>
                  </a:lnTo>
                  <a:cubicBezTo>
                    <a:pt x="234416" y="548731"/>
                    <a:pt x="234839" y="548414"/>
                    <a:pt x="235262" y="548309"/>
                  </a:cubicBezTo>
                  <a:cubicBezTo>
                    <a:pt x="236847" y="547886"/>
                    <a:pt x="238326" y="547252"/>
                    <a:pt x="239595" y="546618"/>
                  </a:cubicBezTo>
                  <a:cubicBezTo>
                    <a:pt x="241920" y="545455"/>
                    <a:pt x="243611" y="544293"/>
                    <a:pt x="244139" y="543870"/>
                  </a:cubicBezTo>
                  <a:lnTo>
                    <a:pt x="244351" y="543553"/>
                  </a:lnTo>
                  <a:cubicBezTo>
                    <a:pt x="244351" y="543553"/>
                    <a:pt x="244879" y="543236"/>
                    <a:pt x="245196" y="543024"/>
                  </a:cubicBezTo>
                  <a:lnTo>
                    <a:pt x="247099" y="538480"/>
                  </a:lnTo>
                  <a:lnTo>
                    <a:pt x="248050" y="536789"/>
                  </a:lnTo>
                  <a:lnTo>
                    <a:pt x="248050" y="536577"/>
                  </a:lnTo>
                  <a:cubicBezTo>
                    <a:pt x="248050" y="536577"/>
                    <a:pt x="248050" y="536472"/>
                    <a:pt x="248050" y="536472"/>
                  </a:cubicBezTo>
                  <a:lnTo>
                    <a:pt x="245196" y="529813"/>
                  </a:lnTo>
                  <a:lnTo>
                    <a:pt x="242237" y="524635"/>
                  </a:lnTo>
                  <a:lnTo>
                    <a:pt x="243505" y="522521"/>
                  </a:lnTo>
                  <a:cubicBezTo>
                    <a:pt x="243505" y="522521"/>
                    <a:pt x="244773" y="521253"/>
                    <a:pt x="245619" y="520513"/>
                  </a:cubicBezTo>
                  <a:lnTo>
                    <a:pt x="250903" y="518822"/>
                  </a:lnTo>
                  <a:cubicBezTo>
                    <a:pt x="251855" y="518822"/>
                    <a:pt x="252700" y="518610"/>
                    <a:pt x="253863" y="518610"/>
                  </a:cubicBezTo>
                  <a:cubicBezTo>
                    <a:pt x="262001" y="518716"/>
                    <a:pt x="270244" y="519984"/>
                    <a:pt x="277748" y="522098"/>
                  </a:cubicBezTo>
                  <a:cubicBezTo>
                    <a:pt x="277959" y="522098"/>
                    <a:pt x="278171" y="522204"/>
                    <a:pt x="278382" y="522310"/>
                  </a:cubicBezTo>
                  <a:cubicBezTo>
                    <a:pt x="286097" y="524529"/>
                    <a:pt x="293179" y="527383"/>
                    <a:pt x="298780" y="530447"/>
                  </a:cubicBezTo>
                  <a:lnTo>
                    <a:pt x="298991" y="530447"/>
                  </a:lnTo>
                  <a:cubicBezTo>
                    <a:pt x="298991" y="530447"/>
                    <a:pt x="309137" y="529496"/>
                    <a:pt x="309137" y="529496"/>
                  </a:cubicBezTo>
                  <a:lnTo>
                    <a:pt x="309137" y="529496"/>
                  </a:lnTo>
                  <a:lnTo>
                    <a:pt x="309349" y="528651"/>
                  </a:lnTo>
                  <a:lnTo>
                    <a:pt x="312097" y="519667"/>
                  </a:lnTo>
                  <a:cubicBezTo>
                    <a:pt x="312097" y="519667"/>
                    <a:pt x="311991" y="519350"/>
                    <a:pt x="311991" y="519350"/>
                  </a:cubicBezTo>
                  <a:cubicBezTo>
                    <a:pt x="311040" y="516497"/>
                    <a:pt x="310511" y="513960"/>
                    <a:pt x="309877" y="511424"/>
                  </a:cubicBezTo>
                  <a:cubicBezTo>
                    <a:pt x="309454" y="509733"/>
                    <a:pt x="309032" y="508042"/>
                    <a:pt x="308715" y="506456"/>
                  </a:cubicBezTo>
                  <a:cubicBezTo>
                    <a:pt x="308081" y="503286"/>
                    <a:pt x="307658" y="500221"/>
                    <a:pt x="307658" y="498107"/>
                  </a:cubicBezTo>
                  <a:lnTo>
                    <a:pt x="308186" y="494408"/>
                  </a:lnTo>
                  <a:lnTo>
                    <a:pt x="308398" y="494091"/>
                  </a:lnTo>
                  <a:lnTo>
                    <a:pt x="308398" y="494091"/>
                  </a:lnTo>
                  <a:cubicBezTo>
                    <a:pt x="308398" y="494091"/>
                    <a:pt x="308820" y="494091"/>
                    <a:pt x="308820" y="494091"/>
                  </a:cubicBezTo>
                  <a:lnTo>
                    <a:pt x="311674" y="494408"/>
                  </a:lnTo>
                  <a:cubicBezTo>
                    <a:pt x="319918" y="496205"/>
                    <a:pt x="328795" y="499481"/>
                    <a:pt x="336088" y="503708"/>
                  </a:cubicBezTo>
                  <a:cubicBezTo>
                    <a:pt x="338730" y="505188"/>
                    <a:pt x="340844" y="506985"/>
                    <a:pt x="342852" y="508781"/>
                  </a:cubicBezTo>
                  <a:cubicBezTo>
                    <a:pt x="344120" y="509944"/>
                    <a:pt x="345705" y="511001"/>
                    <a:pt x="346762" y="512163"/>
                  </a:cubicBezTo>
                  <a:cubicBezTo>
                    <a:pt x="349087" y="514911"/>
                    <a:pt x="350461" y="517659"/>
                    <a:pt x="351201" y="520407"/>
                  </a:cubicBezTo>
                  <a:cubicBezTo>
                    <a:pt x="351307" y="520724"/>
                    <a:pt x="351624" y="521147"/>
                    <a:pt x="351730" y="521464"/>
                  </a:cubicBezTo>
                  <a:lnTo>
                    <a:pt x="351730" y="522944"/>
                  </a:lnTo>
                  <a:cubicBezTo>
                    <a:pt x="351730" y="522944"/>
                    <a:pt x="351624" y="523049"/>
                    <a:pt x="351624" y="523155"/>
                  </a:cubicBezTo>
                  <a:lnTo>
                    <a:pt x="352364" y="527700"/>
                  </a:lnTo>
                  <a:lnTo>
                    <a:pt x="348876" y="527488"/>
                  </a:lnTo>
                  <a:cubicBezTo>
                    <a:pt x="348876" y="527488"/>
                    <a:pt x="348770" y="527488"/>
                    <a:pt x="348665" y="527488"/>
                  </a:cubicBezTo>
                  <a:cubicBezTo>
                    <a:pt x="348665" y="527488"/>
                    <a:pt x="348665" y="527488"/>
                    <a:pt x="348559" y="527488"/>
                  </a:cubicBezTo>
                  <a:cubicBezTo>
                    <a:pt x="342429" y="527488"/>
                    <a:pt x="336616" y="528439"/>
                    <a:pt x="331226" y="530025"/>
                  </a:cubicBezTo>
                  <a:cubicBezTo>
                    <a:pt x="329535" y="530553"/>
                    <a:pt x="328161" y="531504"/>
                    <a:pt x="326576" y="532138"/>
                  </a:cubicBezTo>
                  <a:cubicBezTo>
                    <a:pt x="323300" y="533407"/>
                    <a:pt x="319812" y="534569"/>
                    <a:pt x="316958" y="536472"/>
                  </a:cubicBezTo>
                  <a:cubicBezTo>
                    <a:pt x="316641" y="536683"/>
                    <a:pt x="316536" y="537000"/>
                    <a:pt x="316219" y="537212"/>
                  </a:cubicBezTo>
                  <a:cubicBezTo>
                    <a:pt x="316007" y="537317"/>
                    <a:pt x="315796" y="537423"/>
                    <a:pt x="315584" y="537529"/>
                  </a:cubicBezTo>
                  <a:cubicBezTo>
                    <a:pt x="314105" y="538585"/>
                    <a:pt x="313154" y="540171"/>
                    <a:pt x="311885" y="541439"/>
                  </a:cubicBezTo>
                  <a:cubicBezTo>
                    <a:pt x="309560" y="543553"/>
                    <a:pt x="307024" y="545561"/>
                    <a:pt x="305333" y="548203"/>
                  </a:cubicBezTo>
                  <a:cubicBezTo>
                    <a:pt x="303853" y="550422"/>
                    <a:pt x="303536" y="553065"/>
                    <a:pt x="302690" y="555601"/>
                  </a:cubicBezTo>
                  <a:cubicBezTo>
                    <a:pt x="301845" y="557926"/>
                    <a:pt x="300471" y="559829"/>
                    <a:pt x="300260" y="562471"/>
                  </a:cubicBezTo>
                  <a:lnTo>
                    <a:pt x="300260" y="564479"/>
                  </a:lnTo>
                  <a:cubicBezTo>
                    <a:pt x="300260" y="565007"/>
                    <a:pt x="300471" y="565430"/>
                    <a:pt x="300577" y="565959"/>
                  </a:cubicBezTo>
                  <a:cubicBezTo>
                    <a:pt x="300788" y="568812"/>
                    <a:pt x="301528" y="571560"/>
                    <a:pt x="302690" y="574202"/>
                  </a:cubicBezTo>
                  <a:cubicBezTo>
                    <a:pt x="303008" y="575048"/>
                    <a:pt x="303113" y="575999"/>
                    <a:pt x="303536" y="576739"/>
                  </a:cubicBezTo>
                  <a:cubicBezTo>
                    <a:pt x="298569" y="576633"/>
                    <a:pt x="293496" y="576210"/>
                    <a:pt x="288845" y="575471"/>
                  </a:cubicBezTo>
                  <a:cubicBezTo>
                    <a:pt x="285675" y="575048"/>
                    <a:pt x="282398" y="574519"/>
                    <a:pt x="279756" y="574097"/>
                  </a:cubicBezTo>
                  <a:lnTo>
                    <a:pt x="277008" y="573885"/>
                  </a:lnTo>
                  <a:cubicBezTo>
                    <a:pt x="275846" y="573674"/>
                    <a:pt x="274472" y="573462"/>
                    <a:pt x="273415" y="573357"/>
                  </a:cubicBezTo>
                  <a:lnTo>
                    <a:pt x="269822" y="573357"/>
                  </a:lnTo>
                  <a:cubicBezTo>
                    <a:pt x="269822" y="573357"/>
                    <a:pt x="268976" y="573145"/>
                    <a:pt x="268976" y="573145"/>
                  </a:cubicBezTo>
                  <a:cubicBezTo>
                    <a:pt x="268976" y="573145"/>
                    <a:pt x="268870" y="573145"/>
                    <a:pt x="268765" y="573145"/>
                  </a:cubicBezTo>
                  <a:lnTo>
                    <a:pt x="268659" y="573145"/>
                  </a:lnTo>
                  <a:cubicBezTo>
                    <a:pt x="265171" y="573145"/>
                    <a:pt x="262001" y="573568"/>
                    <a:pt x="259147" y="574308"/>
                  </a:cubicBezTo>
                  <a:cubicBezTo>
                    <a:pt x="258513" y="574519"/>
                    <a:pt x="257984" y="574836"/>
                    <a:pt x="257350" y="575048"/>
                  </a:cubicBezTo>
                  <a:cubicBezTo>
                    <a:pt x="255131" y="575788"/>
                    <a:pt x="253123" y="576633"/>
                    <a:pt x="251115" y="577796"/>
                  </a:cubicBezTo>
                  <a:cubicBezTo>
                    <a:pt x="250903" y="578007"/>
                    <a:pt x="250481" y="578007"/>
                    <a:pt x="250269" y="578218"/>
                  </a:cubicBezTo>
                  <a:cubicBezTo>
                    <a:pt x="249741" y="578535"/>
                    <a:pt x="249424" y="579170"/>
                    <a:pt x="248895" y="579487"/>
                  </a:cubicBezTo>
                  <a:cubicBezTo>
                    <a:pt x="247310" y="580755"/>
                    <a:pt x="245725" y="582129"/>
                    <a:pt x="244562" y="583714"/>
                  </a:cubicBezTo>
                  <a:cubicBezTo>
                    <a:pt x="244139" y="584137"/>
                    <a:pt x="243717" y="584665"/>
                    <a:pt x="243400" y="585194"/>
                  </a:cubicBezTo>
                  <a:cubicBezTo>
                    <a:pt x="242977" y="585722"/>
                    <a:pt x="242448" y="586356"/>
                    <a:pt x="242131" y="586885"/>
                  </a:cubicBezTo>
                  <a:cubicBezTo>
                    <a:pt x="241709" y="587730"/>
                    <a:pt x="241709" y="588364"/>
                    <a:pt x="241286" y="589210"/>
                  </a:cubicBezTo>
                  <a:cubicBezTo>
                    <a:pt x="240863" y="590161"/>
                    <a:pt x="240229" y="590901"/>
                    <a:pt x="239912" y="591852"/>
                  </a:cubicBezTo>
                  <a:lnTo>
                    <a:pt x="239489" y="594177"/>
                  </a:lnTo>
                  <a:cubicBezTo>
                    <a:pt x="238432" y="598088"/>
                    <a:pt x="238009" y="601470"/>
                    <a:pt x="237904" y="602844"/>
                  </a:cubicBezTo>
                  <a:lnTo>
                    <a:pt x="237904" y="603161"/>
                  </a:lnTo>
                  <a:cubicBezTo>
                    <a:pt x="237904" y="603161"/>
                    <a:pt x="235684" y="612567"/>
                    <a:pt x="231245" y="618803"/>
                  </a:cubicBezTo>
                  <a:cubicBezTo>
                    <a:pt x="226701" y="625567"/>
                    <a:pt x="220994" y="629688"/>
                    <a:pt x="215921" y="629583"/>
                  </a:cubicBezTo>
                  <a:lnTo>
                    <a:pt x="212539" y="629160"/>
                  </a:lnTo>
                  <a:lnTo>
                    <a:pt x="209262" y="626623"/>
                  </a:lnTo>
                  <a:cubicBezTo>
                    <a:pt x="207254" y="624087"/>
                    <a:pt x="205458" y="619120"/>
                    <a:pt x="204295" y="614364"/>
                  </a:cubicBezTo>
                  <a:cubicBezTo>
                    <a:pt x="203132" y="609396"/>
                    <a:pt x="202604" y="604957"/>
                    <a:pt x="201864" y="601681"/>
                  </a:cubicBezTo>
                  <a:lnTo>
                    <a:pt x="194994" y="594706"/>
                  </a:lnTo>
                  <a:lnTo>
                    <a:pt x="194994" y="594706"/>
                  </a:lnTo>
                  <a:close/>
                  <a:moveTo>
                    <a:pt x="158955" y="481514"/>
                  </a:moveTo>
                  <a:lnTo>
                    <a:pt x="161597" y="475490"/>
                  </a:lnTo>
                  <a:cubicBezTo>
                    <a:pt x="163182" y="473904"/>
                    <a:pt x="167304" y="471368"/>
                    <a:pt x="176288" y="469149"/>
                  </a:cubicBezTo>
                  <a:cubicBezTo>
                    <a:pt x="180515" y="468092"/>
                    <a:pt x="183474" y="464181"/>
                    <a:pt x="183263" y="459742"/>
                  </a:cubicBezTo>
                  <a:cubicBezTo>
                    <a:pt x="183052" y="455303"/>
                    <a:pt x="179775" y="451710"/>
                    <a:pt x="175442" y="450970"/>
                  </a:cubicBezTo>
                  <a:cubicBezTo>
                    <a:pt x="163817" y="449279"/>
                    <a:pt x="150817" y="445474"/>
                    <a:pt x="141516" y="439979"/>
                  </a:cubicBezTo>
                  <a:cubicBezTo>
                    <a:pt x="132004" y="434271"/>
                    <a:pt x="127037" y="427930"/>
                    <a:pt x="126509" y="420321"/>
                  </a:cubicBezTo>
                  <a:lnTo>
                    <a:pt x="126509" y="417996"/>
                  </a:lnTo>
                  <a:cubicBezTo>
                    <a:pt x="126720" y="410069"/>
                    <a:pt x="128200" y="406476"/>
                    <a:pt x="133907" y="403411"/>
                  </a:cubicBezTo>
                  <a:cubicBezTo>
                    <a:pt x="135069" y="402565"/>
                    <a:pt x="141199" y="401614"/>
                    <a:pt x="151979" y="400768"/>
                  </a:cubicBezTo>
                  <a:cubicBezTo>
                    <a:pt x="155890" y="400451"/>
                    <a:pt x="159166" y="397598"/>
                    <a:pt x="160117" y="393793"/>
                  </a:cubicBezTo>
                  <a:lnTo>
                    <a:pt x="156101" y="383858"/>
                  </a:lnTo>
                  <a:cubicBezTo>
                    <a:pt x="150288" y="380159"/>
                    <a:pt x="145533" y="377200"/>
                    <a:pt x="142890" y="374241"/>
                  </a:cubicBezTo>
                  <a:cubicBezTo>
                    <a:pt x="140248" y="371176"/>
                    <a:pt x="138768" y="368534"/>
                    <a:pt x="138663" y="362192"/>
                  </a:cubicBezTo>
                  <a:lnTo>
                    <a:pt x="138980" y="357014"/>
                  </a:lnTo>
                  <a:cubicBezTo>
                    <a:pt x="140354" y="348242"/>
                    <a:pt x="146378" y="344965"/>
                    <a:pt x="152931" y="344648"/>
                  </a:cubicBezTo>
                  <a:lnTo>
                    <a:pt x="155361" y="344860"/>
                  </a:lnTo>
                  <a:cubicBezTo>
                    <a:pt x="161808" y="346022"/>
                    <a:pt x="164451" y="348030"/>
                    <a:pt x="166247" y="350461"/>
                  </a:cubicBezTo>
                  <a:cubicBezTo>
                    <a:pt x="167938" y="352892"/>
                    <a:pt x="169101" y="356697"/>
                    <a:pt x="169101" y="362192"/>
                  </a:cubicBezTo>
                  <a:cubicBezTo>
                    <a:pt x="169101" y="365574"/>
                    <a:pt x="168678" y="369273"/>
                    <a:pt x="167938" y="373395"/>
                  </a:cubicBezTo>
                  <a:cubicBezTo>
                    <a:pt x="167199" y="377517"/>
                    <a:pt x="169312" y="381533"/>
                    <a:pt x="173117" y="383330"/>
                  </a:cubicBezTo>
                  <a:lnTo>
                    <a:pt x="184003" y="381005"/>
                  </a:lnTo>
                  <a:lnTo>
                    <a:pt x="193832" y="377200"/>
                  </a:lnTo>
                  <a:lnTo>
                    <a:pt x="196580" y="377517"/>
                  </a:lnTo>
                  <a:lnTo>
                    <a:pt x="199433" y="378468"/>
                  </a:lnTo>
                  <a:lnTo>
                    <a:pt x="202921" y="381745"/>
                  </a:lnTo>
                  <a:cubicBezTo>
                    <a:pt x="204189" y="384915"/>
                    <a:pt x="205458" y="388826"/>
                    <a:pt x="206514" y="392313"/>
                  </a:cubicBezTo>
                  <a:lnTo>
                    <a:pt x="208100" y="402459"/>
                  </a:lnTo>
                  <a:cubicBezTo>
                    <a:pt x="208100" y="407850"/>
                    <a:pt x="206832" y="412605"/>
                    <a:pt x="202181" y="417573"/>
                  </a:cubicBezTo>
                  <a:lnTo>
                    <a:pt x="201758" y="429833"/>
                  </a:lnTo>
                  <a:cubicBezTo>
                    <a:pt x="204718" y="433426"/>
                    <a:pt x="209896" y="434271"/>
                    <a:pt x="213807" y="431735"/>
                  </a:cubicBezTo>
                  <a:lnTo>
                    <a:pt x="215392" y="430150"/>
                  </a:lnTo>
                  <a:lnTo>
                    <a:pt x="215498" y="430150"/>
                  </a:lnTo>
                  <a:cubicBezTo>
                    <a:pt x="215498" y="430150"/>
                    <a:pt x="215709" y="429833"/>
                    <a:pt x="215921" y="429621"/>
                  </a:cubicBezTo>
                  <a:lnTo>
                    <a:pt x="217612" y="428036"/>
                  </a:lnTo>
                  <a:cubicBezTo>
                    <a:pt x="220254" y="424548"/>
                    <a:pt x="223425" y="419475"/>
                    <a:pt x="227229" y="415142"/>
                  </a:cubicBezTo>
                  <a:cubicBezTo>
                    <a:pt x="230823" y="410914"/>
                    <a:pt x="234627" y="408906"/>
                    <a:pt x="235790" y="409012"/>
                  </a:cubicBezTo>
                  <a:lnTo>
                    <a:pt x="236318" y="409012"/>
                  </a:lnTo>
                  <a:cubicBezTo>
                    <a:pt x="238855" y="409012"/>
                    <a:pt x="240652" y="409435"/>
                    <a:pt x="242343" y="410069"/>
                  </a:cubicBezTo>
                  <a:cubicBezTo>
                    <a:pt x="242554" y="410069"/>
                    <a:pt x="242871" y="410069"/>
                    <a:pt x="243188" y="410280"/>
                  </a:cubicBezTo>
                  <a:cubicBezTo>
                    <a:pt x="243611" y="410492"/>
                    <a:pt x="243928" y="410809"/>
                    <a:pt x="244351" y="411126"/>
                  </a:cubicBezTo>
                  <a:lnTo>
                    <a:pt x="248050" y="414402"/>
                  </a:lnTo>
                  <a:cubicBezTo>
                    <a:pt x="250164" y="416939"/>
                    <a:pt x="251960" y="420215"/>
                    <a:pt x="252806" y="424654"/>
                  </a:cubicBezTo>
                  <a:lnTo>
                    <a:pt x="252806" y="427507"/>
                  </a:lnTo>
                  <a:cubicBezTo>
                    <a:pt x="251960" y="427507"/>
                    <a:pt x="251326" y="427825"/>
                    <a:pt x="249741" y="428036"/>
                  </a:cubicBezTo>
                  <a:cubicBezTo>
                    <a:pt x="248473" y="428247"/>
                    <a:pt x="247310" y="428353"/>
                    <a:pt x="245830" y="428564"/>
                  </a:cubicBezTo>
                  <a:lnTo>
                    <a:pt x="243505" y="429833"/>
                  </a:lnTo>
                  <a:cubicBezTo>
                    <a:pt x="242660" y="430150"/>
                    <a:pt x="242237" y="430044"/>
                    <a:pt x="241286" y="430467"/>
                  </a:cubicBezTo>
                  <a:cubicBezTo>
                    <a:pt x="240757" y="430784"/>
                    <a:pt x="240546" y="431418"/>
                    <a:pt x="240018" y="431735"/>
                  </a:cubicBezTo>
                  <a:lnTo>
                    <a:pt x="236635" y="433532"/>
                  </a:lnTo>
                  <a:cubicBezTo>
                    <a:pt x="236001" y="434166"/>
                    <a:pt x="236213" y="435117"/>
                    <a:pt x="235684" y="435857"/>
                  </a:cubicBezTo>
                  <a:cubicBezTo>
                    <a:pt x="233253" y="439239"/>
                    <a:pt x="231457" y="442938"/>
                    <a:pt x="231668" y="446743"/>
                  </a:cubicBezTo>
                  <a:cubicBezTo>
                    <a:pt x="231668" y="448539"/>
                    <a:pt x="232725" y="450230"/>
                    <a:pt x="233042" y="451921"/>
                  </a:cubicBezTo>
                  <a:cubicBezTo>
                    <a:pt x="233571" y="454141"/>
                    <a:pt x="233888" y="456255"/>
                    <a:pt x="234839" y="458368"/>
                  </a:cubicBezTo>
                  <a:cubicBezTo>
                    <a:pt x="235262" y="459531"/>
                    <a:pt x="235896" y="460588"/>
                    <a:pt x="236424" y="461645"/>
                  </a:cubicBezTo>
                  <a:cubicBezTo>
                    <a:pt x="240123" y="468620"/>
                    <a:pt x="245619" y="474539"/>
                    <a:pt x="251749" y="479400"/>
                  </a:cubicBezTo>
                  <a:cubicBezTo>
                    <a:pt x="252806" y="480246"/>
                    <a:pt x="254074" y="480774"/>
                    <a:pt x="255237" y="481620"/>
                  </a:cubicBezTo>
                  <a:cubicBezTo>
                    <a:pt x="258513" y="483945"/>
                    <a:pt x="261789" y="486059"/>
                    <a:pt x="265277" y="488067"/>
                  </a:cubicBezTo>
                  <a:cubicBezTo>
                    <a:pt x="266651" y="488912"/>
                    <a:pt x="268025" y="489758"/>
                    <a:pt x="269610" y="490603"/>
                  </a:cubicBezTo>
                  <a:cubicBezTo>
                    <a:pt x="271090" y="491449"/>
                    <a:pt x="272358" y="492400"/>
                    <a:pt x="273943" y="493140"/>
                  </a:cubicBezTo>
                  <a:cubicBezTo>
                    <a:pt x="277748" y="494936"/>
                    <a:pt x="281024" y="495993"/>
                    <a:pt x="284195" y="497050"/>
                  </a:cubicBezTo>
                  <a:cubicBezTo>
                    <a:pt x="284406" y="497050"/>
                    <a:pt x="284618" y="497261"/>
                    <a:pt x="284724" y="497261"/>
                  </a:cubicBezTo>
                  <a:lnTo>
                    <a:pt x="284829" y="497261"/>
                  </a:lnTo>
                  <a:cubicBezTo>
                    <a:pt x="284829" y="497261"/>
                    <a:pt x="285569" y="497473"/>
                    <a:pt x="285780" y="497579"/>
                  </a:cubicBezTo>
                  <a:cubicBezTo>
                    <a:pt x="286520" y="497790"/>
                    <a:pt x="287366" y="498107"/>
                    <a:pt x="288423" y="498530"/>
                  </a:cubicBezTo>
                  <a:lnTo>
                    <a:pt x="288634" y="501383"/>
                  </a:lnTo>
                  <a:cubicBezTo>
                    <a:pt x="288845" y="502757"/>
                    <a:pt x="289162" y="504343"/>
                    <a:pt x="289479" y="505928"/>
                  </a:cubicBezTo>
                  <a:cubicBezTo>
                    <a:pt x="286415" y="504765"/>
                    <a:pt x="283138" y="503708"/>
                    <a:pt x="279862" y="502969"/>
                  </a:cubicBezTo>
                  <a:cubicBezTo>
                    <a:pt x="278699" y="502652"/>
                    <a:pt x="277642" y="502757"/>
                    <a:pt x="276480" y="502546"/>
                  </a:cubicBezTo>
                  <a:cubicBezTo>
                    <a:pt x="268976" y="500961"/>
                    <a:pt x="261261" y="499692"/>
                    <a:pt x="254285" y="499692"/>
                  </a:cubicBezTo>
                  <a:cubicBezTo>
                    <a:pt x="254074" y="499692"/>
                    <a:pt x="253968" y="499692"/>
                    <a:pt x="253757" y="499692"/>
                  </a:cubicBezTo>
                  <a:cubicBezTo>
                    <a:pt x="253123" y="499692"/>
                    <a:pt x="252594" y="499481"/>
                    <a:pt x="251960" y="499481"/>
                  </a:cubicBezTo>
                  <a:cubicBezTo>
                    <a:pt x="250586" y="499481"/>
                    <a:pt x="249318" y="500009"/>
                    <a:pt x="247944" y="500221"/>
                  </a:cubicBezTo>
                  <a:cubicBezTo>
                    <a:pt x="246464" y="500432"/>
                    <a:pt x="245091" y="500538"/>
                    <a:pt x="243717" y="500961"/>
                  </a:cubicBezTo>
                  <a:cubicBezTo>
                    <a:pt x="242026" y="501383"/>
                    <a:pt x="240335" y="502123"/>
                    <a:pt x="238644" y="502863"/>
                  </a:cubicBezTo>
                  <a:cubicBezTo>
                    <a:pt x="237798" y="503180"/>
                    <a:pt x="236953" y="503286"/>
                    <a:pt x="236107" y="503814"/>
                  </a:cubicBezTo>
                  <a:cubicBezTo>
                    <a:pt x="235684" y="504026"/>
                    <a:pt x="235579" y="504554"/>
                    <a:pt x="235156" y="504765"/>
                  </a:cubicBezTo>
                  <a:cubicBezTo>
                    <a:pt x="231562" y="507302"/>
                    <a:pt x="228603" y="510155"/>
                    <a:pt x="226595" y="513326"/>
                  </a:cubicBezTo>
                  <a:lnTo>
                    <a:pt x="226595" y="513326"/>
                  </a:lnTo>
                  <a:cubicBezTo>
                    <a:pt x="224693" y="516497"/>
                    <a:pt x="223847" y="519879"/>
                    <a:pt x="223742" y="523261"/>
                  </a:cubicBezTo>
                  <a:cubicBezTo>
                    <a:pt x="223742" y="523683"/>
                    <a:pt x="223425" y="524001"/>
                    <a:pt x="223425" y="524423"/>
                  </a:cubicBezTo>
                  <a:cubicBezTo>
                    <a:pt x="223425" y="524635"/>
                    <a:pt x="223425" y="524740"/>
                    <a:pt x="223530" y="524952"/>
                  </a:cubicBezTo>
                  <a:cubicBezTo>
                    <a:pt x="215604" y="520618"/>
                    <a:pt x="207360" y="516602"/>
                    <a:pt x="198588" y="514489"/>
                  </a:cubicBezTo>
                  <a:cubicBezTo>
                    <a:pt x="190450" y="512481"/>
                    <a:pt x="179458" y="507408"/>
                    <a:pt x="171320" y="501066"/>
                  </a:cubicBezTo>
                  <a:cubicBezTo>
                    <a:pt x="162971" y="494725"/>
                    <a:pt x="158426" y="487327"/>
                    <a:pt x="158638" y="482994"/>
                  </a:cubicBezTo>
                  <a:lnTo>
                    <a:pt x="158638" y="481408"/>
                  </a:lnTo>
                  <a:lnTo>
                    <a:pt x="158744" y="481408"/>
                  </a:lnTo>
                  <a:close/>
                  <a:moveTo>
                    <a:pt x="231245" y="188336"/>
                  </a:moveTo>
                  <a:lnTo>
                    <a:pt x="230928" y="184637"/>
                  </a:lnTo>
                  <a:cubicBezTo>
                    <a:pt x="230928" y="180621"/>
                    <a:pt x="232197" y="177450"/>
                    <a:pt x="233782" y="175548"/>
                  </a:cubicBezTo>
                  <a:lnTo>
                    <a:pt x="240652" y="172694"/>
                  </a:lnTo>
                  <a:cubicBezTo>
                    <a:pt x="241391" y="172905"/>
                    <a:pt x="245619" y="174702"/>
                    <a:pt x="249212" y="176816"/>
                  </a:cubicBezTo>
                  <a:cubicBezTo>
                    <a:pt x="253440" y="179141"/>
                    <a:pt x="257033" y="181360"/>
                    <a:pt x="259253" y="182523"/>
                  </a:cubicBezTo>
                  <a:lnTo>
                    <a:pt x="270139" y="180515"/>
                  </a:lnTo>
                  <a:lnTo>
                    <a:pt x="271407" y="169523"/>
                  </a:lnTo>
                  <a:cubicBezTo>
                    <a:pt x="266017" y="160223"/>
                    <a:pt x="262952" y="152719"/>
                    <a:pt x="262952" y="144792"/>
                  </a:cubicBezTo>
                  <a:cubicBezTo>
                    <a:pt x="262952" y="136866"/>
                    <a:pt x="265066" y="129573"/>
                    <a:pt x="268131" y="125346"/>
                  </a:cubicBezTo>
                  <a:cubicBezTo>
                    <a:pt x="271301" y="121013"/>
                    <a:pt x="274683" y="119110"/>
                    <a:pt x="280073" y="118899"/>
                  </a:cubicBezTo>
                  <a:cubicBezTo>
                    <a:pt x="284406" y="119005"/>
                    <a:pt x="286520" y="120273"/>
                    <a:pt x="288634" y="122598"/>
                  </a:cubicBezTo>
                  <a:cubicBezTo>
                    <a:pt x="290642" y="125029"/>
                    <a:pt x="292227" y="129468"/>
                    <a:pt x="292227" y="135809"/>
                  </a:cubicBezTo>
                  <a:lnTo>
                    <a:pt x="291593" y="143207"/>
                  </a:lnTo>
                  <a:lnTo>
                    <a:pt x="295926" y="152613"/>
                  </a:lnTo>
                  <a:lnTo>
                    <a:pt x="306284" y="152085"/>
                  </a:lnTo>
                  <a:cubicBezTo>
                    <a:pt x="311991" y="147752"/>
                    <a:pt x="315901" y="144898"/>
                    <a:pt x="318332" y="143418"/>
                  </a:cubicBezTo>
                  <a:lnTo>
                    <a:pt x="321609" y="141833"/>
                  </a:lnTo>
                  <a:lnTo>
                    <a:pt x="322877" y="141833"/>
                  </a:lnTo>
                  <a:cubicBezTo>
                    <a:pt x="322877" y="141833"/>
                    <a:pt x="324779" y="142573"/>
                    <a:pt x="324779" y="142573"/>
                  </a:cubicBezTo>
                  <a:cubicBezTo>
                    <a:pt x="323300" y="146589"/>
                    <a:pt x="322243" y="151028"/>
                    <a:pt x="322243" y="156207"/>
                  </a:cubicBezTo>
                  <a:cubicBezTo>
                    <a:pt x="322243" y="156524"/>
                    <a:pt x="322243" y="156841"/>
                    <a:pt x="322243" y="157158"/>
                  </a:cubicBezTo>
                  <a:cubicBezTo>
                    <a:pt x="322243" y="157369"/>
                    <a:pt x="322137" y="157475"/>
                    <a:pt x="322137" y="157686"/>
                  </a:cubicBezTo>
                  <a:cubicBezTo>
                    <a:pt x="322137" y="158109"/>
                    <a:pt x="322348" y="158638"/>
                    <a:pt x="322454" y="159060"/>
                  </a:cubicBezTo>
                  <a:cubicBezTo>
                    <a:pt x="322454" y="160751"/>
                    <a:pt x="322665" y="162231"/>
                    <a:pt x="322877" y="163711"/>
                  </a:cubicBezTo>
                  <a:cubicBezTo>
                    <a:pt x="321926" y="163605"/>
                    <a:pt x="321080" y="163288"/>
                    <a:pt x="320129" y="163288"/>
                  </a:cubicBezTo>
                  <a:lnTo>
                    <a:pt x="320023" y="163288"/>
                  </a:lnTo>
                  <a:cubicBezTo>
                    <a:pt x="317592" y="163288"/>
                    <a:pt x="314845" y="163711"/>
                    <a:pt x="312097" y="164767"/>
                  </a:cubicBezTo>
                  <a:cubicBezTo>
                    <a:pt x="311040" y="165084"/>
                    <a:pt x="310300" y="166036"/>
                    <a:pt x="309349" y="166564"/>
                  </a:cubicBezTo>
                  <a:cubicBezTo>
                    <a:pt x="307869" y="167410"/>
                    <a:pt x="306284" y="168044"/>
                    <a:pt x="305016" y="169312"/>
                  </a:cubicBezTo>
                  <a:cubicBezTo>
                    <a:pt x="305016" y="169312"/>
                    <a:pt x="305016" y="169523"/>
                    <a:pt x="304804" y="169629"/>
                  </a:cubicBezTo>
                  <a:cubicBezTo>
                    <a:pt x="304593" y="169735"/>
                    <a:pt x="304593" y="169735"/>
                    <a:pt x="304487" y="169840"/>
                  </a:cubicBezTo>
                  <a:cubicBezTo>
                    <a:pt x="302690" y="171849"/>
                    <a:pt x="301422" y="174174"/>
                    <a:pt x="300365" y="176604"/>
                  </a:cubicBezTo>
                  <a:cubicBezTo>
                    <a:pt x="300260" y="176922"/>
                    <a:pt x="299943" y="177239"/>
                    <a:pt x="299837" y="177556"/>
                  </a:cubicBezTo>
                  <a:cubicBezTo>
                    <a:pt x="299626" y="178084"/>
                    <a:pt x="299520" y="178718"/>
                    <a:pt x="299414" y="179247"/>
                  </a:cubicBezTo>
                  <a:cubicBezTo>
                    <a:pt x="298886" y="180938"/>
                    <a:pt x="298357" y="182840"/>
                    <a:pt x="298040" y="184003"/>
                  </a:cubicBezTo>
                  <a:lnTo>
                    <a:pt x="297723" y="186433"/>
                  </a:lnTo>
                  <a:cubicBezTo>
                    <a:pt x="297723" y="186433"/>
                    <a:pt x="297512" y="187173"/>
                    <a:pt x="297512" y="187596"/>
                  </a:cubicBezTo>
                  <a:lnTo>
                    <a:pt x="297512" y="187596"/>
                  </a:lnTo>
                  <a:cubicBezTo>
                    <a:pt x="297512" y="187596"/>
                    <a:pt x="297512" y="187596"/>
                    <a:pt x="297512" y="187596"/>
                  </a:cubicBezTo>
                  <a:lnTo>
                    <a:pt x="297512" y="189076"/>
                  </a:lnTo>
                  <a:cubicBezTo>
                    <a:pt x="297512" y="189076"/>
                    <a:pt x="297089" y="191295"/>
                    <a:pt x="297089" y="191295"/>
                  </a:cubicBezTo>
                  <a:cubicBezTo>
                    <a:pt x="297300" y="200596"/>
                    <a:pt x="301211" y="208522"/>
                    <a:pt x="306178" y="215392"/>
                  </a:cubicBezTo>
                  <a:cubicBezTo>
                    <a:pt x="309349" y="219831"/>
                    <a:pt x="312731" y="224058"/>
                    <a:pt x="316219" y="227546"/>
                  </a:cubicBezTo>
                  <a:lnTo>
                    <a:pt x="316641" y="227969"/>
                  </a:lnTo>
                  <a:cubicBezTo>
                    <a:pt x="316641" y="227969"/>
                    <a:pt x="315584" y="228180"/>
                    <a:pt x="315056" y="228286"/>
                  </a:cubicBezTo>
                  <a:cubicBezTo>
                    <a:pt x="313788" y="228391"/>
                    <a:pt x="312414" y="228497"/>
                    <a:pt x="311040" y="228814"/>
                  </a:cubicBezTo>
                  <a:cubicBezTo>
                    <a:pt x="310406" y="229026"/>
                    <a:pt x="309666" y="229343"/>
                    <a:pt x="308926" y="229554"/>
                  </a:cubicBezTo>
                  <a:cubicBezTo>
                    <a:pt x="306707" y="230294"/>
                    <a:pt x="304487" y="231139"/>
                    <a:pt x="302373" y="232513"/>
                  </a:cubicBezTo>
                  <a:cubicBezTo>
                    <a:pt x="302162" y="232725"/>
                    <a:pt x="301845" y="232725"/>
                    <a:pt x="301634" y="232830"/>
                  </a:cubicBezTo>
                  <a:cubicBezTo>
                    <a:pt x="301317" y="233042"/>
                    <a:pt x="301211" y="233359"/>
                    <a:pt x="300894" y="233570"/>
                  </a:cubicBezTo>
                  <a:cubicBezTo>
                    <a:pt x="299626" y="234521"/>
                    <a:pt x="298357" y="235156"/>
                    <a:pt x="297195" y="236318"/>
                  </a:cubicBezTo>
                  <a:cubicBezTo>
                    <a:pt x="296138" y="237375"/>
                    <a:pt x="295504" y="238855"/>
                    <a:pt x="294764" y="240017"/>
                  </a:cubicBezTo>
                  <a:cubicBezTo>
                    <a:pt x="294341" y="240651"/>
                    <a:pt x="293813" y="241180"/>
                    <a:pt x="293496" y="241920"/>
                  </a:cubicBezTo>
                  <a:cubicBezTo>
                    <a:pt x="293284" y="242448"/>
                    <a:pt x="292756" y="242871"/>
                    <a:pt x="292544" y="243399"/>
                  </a:cubicBezTo>
                  <a:cubicBezTo>
                    <a:pt x="291170" y="243188"/>
                    <a:pt x="289902" y="242342"/>
                    <a:pt x="288423" y="242342"/>
                  </a:cubicBezTo>
                  <a:cubicBezTo>
                    <a:pt x="288423" y="242342"/>
                    <a:pt x="288317" y="242342"/>
                    <a:pt x="288211" y="242342"/>
                  </a:cubicBezTo>
                  <a:cubicBezTo>
                    <a:pt x="288211" y="242342"/>
                    <a:pt x="288211" y="242342"/>
                    <a:pt x="288106" y="242342"/>
                  </a:cubicBezTo>
                  <a:cubicBezTo>
                    <a:pt x="284089" y="242342"/>
                    <a:pt x="280707" y="243188"/>
                    <a:pt x="277537" y="244350"/>
                  </a:cubicBezTo>
                  <a:cubicBezTo>
                    <a:pt x="277325" y="241920"/>
                    <a:pt x="276903" y="239489"/>
                    <a:pt x="276480" y="236952"/>
                  </a:cubicBezTo>
                  <a:cubicBezTo>
                    <a:pt x="276374" y="236212"/>
                    <a:pt x="276268" y="235578"/>
                    <a:pt x="276057" y="234944"/>
                  </a:cubicBezTo>
                  <a:cubicBezTo>
                    <a:pt x="275740" y="233570"/>
                    <a:pt x="275740" y="232196"/>
                    <a:pt x="275317" y="230822"/>
                  </a:cubicBezTo>
                  <a:cubicBezTo>
                    <a:pt x="274049" y="226489"/>
                    <a:pt x="272569" y="221733"/>
                    <a:pt x="270773" y="217083"/>
                  </a:cubicBezTo>
                  <a:cubicBezTo>
                    <a:pt x="270456" y="216237"/>
                    <a:pt x="270350" y="215392"/>
                    <a:pt x="270033" y="214441"/>
                  </a:cubicBezTo>
                  <a:lnTo>
                    <a:pt x="270033" y="214441"/>
                  </a:lnTo>
                  <a:lnTo>
                    <a:pt x="270033" y="214441"/>
                  </a:lnTo>
                  <a:cubicBezTo>
                    <a:pt x="270033" y="214441"/>
                    <a:pt x="270033" y="214229"/>
                    <a:pt x="270033" y="214229"/>
                  </a:cubicBezTo>
                  <a:lnTo>
                    <a:pt x="270033" y="214229"/>
                  </a:lnTo>
                  <a:cubicBezTo>
                    <a:pt x="269610" y="213067"/>
                    <a:pt x="268765" y="212327"/>
                    <a:pt x="268236" y="211270"/>
                  </a:cubicBezTo>
                  <a:cubicBezTo>
                    <a:pt x="267813" y="210425"/>
                    <a:pt x="267496" y="209473"/>
                    <a:pt x="266968" y="208628"/>
                  </a:cubicBezTo>
                  <a:cubicBezTo>
                    <a:pt x="266757" y="208311"/>
                    <a:pt x="266228" y="208099"/>
                    <a:pt x="266017" y="207782"/>
                  </a:cubicBezTo>
                  <a:cubicBezTo>
                    <a:pt x="263903" y="204612"/>
                    <a:pt x="261049" y="201758"/>
                    <a:pt x="257350" y="199750"/>
                  </a:cubicBezTo>
                  <a:cubicBezTo>
                    <a:pt x="257139" y="199644"/>
                    <a:pt x="256928" y="199327"/>
                    <a:pt x="256611" y="199222"/>
                  </a:cubicBezTo>
                  <a:cubicBezTo>
                    <a:pt x="256611" y="199222"/>
                    <a:pt x="256611" y="199222"/>
                    <a:pt x="256611" y="199222"/>
                  </a:cubicBezTo>
                  <a:cubicBezTo>
                    <a:pt x="251643" y="196579"/>
                    <a:pt x="246676" y="195840"/>
                    <a:pt x="242131" y="195628"/>
                  </a:cubicBezTo>
                  <a:cubicBezTo>
                    <a:pt x="241920" y="195628"/>
                    <a:pt x="241814" y="195523"/>
                    <a:pt x="241709" y="195523"/>
                  </a:cubicBezTo>
                  <a:lnTo>
                    <a:pt x="241709" y="195523"/>
                  </a:lnTo>
                  <a:lnTo>
                    <a:pt x="240863" y="195523"/>
                  </a:lnTo>
                  <a:cubicBezTo>
                    <a:pt x="240863" y="195523"/>
                    <a:pt x="240440" y="195523"/>
                    <a:pt x="240335" y="195523"/>
                  </a:cubicBezTo>
                  <a:cubicBezTo>
                    <a:pt x="238644" y="195523"/>
                    <a:pt x="237375" y="195840"/>
                    <a:pt x="235790" y="196051"/>
                  </a:cubicBezTo>
                  <a:cubicBezTo>
                    <a:pt x="233571" y="193515"/>
                    <a:pt x="232197" y="191506"/>
                    <a:pt x="231562" y="188124"/>
                  </a:cubicBezTo>
                  <a:lnTo>
                    <a:pt x="231562" y="188124"/>
                  </a:lnTo>
                  <a:close/>
                  <a:moveTo>
                    <a:pt x="361030" y="166670"/>
                  </a:moveTo>
                  <a:lnTo>
                    <a:pt x="361876" y="177239"/>
                  </a:lnTo>
                  <a:lnTo>
                    <a:pt x="372127" y="180092"/>
                  </a:lnTo>
                  <a:cubicBezTo>
                    <a:pt x="377623" y="177978"/>
                    <a:pt x="385021" y="174808"/>
                    <a:pt x="388192" y="175019"/>
                  </a:cubicBezTo>
                  <a:lnTo>
                    <a:pt x="389037" y="175019"/>
                  </a:lnTo>
                  <a:cubicBezTo>
                    <a:pt x="389037" y="175019"/>
                    <a:pt x="389037" y="175019"/>
                    <a:pt x="389037" y="175019"/>
                  </a:cubicBezTo>
                  <a:cubicBezTo>
                    <a:pt x="393371" y="175865"/>
                    <a:pt x="396964" y="179035"/>
                    <a:pt x="400029" y="184954"/>
                  </a:cubicBezTo>
                  <a:cubicBezTo>
                    <a:pt x="401403" y="187702"/>
                    <a:pt x="402143" y="190450"/>
                    <a:pt x="402883" y="193197"/>
                  </a:cubicBezTo>
                  <a:cubicBezTo>
                    <a:pt x="404257" y="198270"/>
                    <a:pt x="405208" y="203661"/>
                    <a:pt x="405208" y="209156"/>
                  </a:cubicBezTo>
                  <a:cubicBezTo>
                    <a:pt x="405208" y="212116"/>
                    <a:pt x="404785" y="214863"/>
                    <a:pt x="404362" y="217717"/>
                  </a:cubicBezTo>
                  <a:cubicBezTo>
                    <a:pt x="404257" y="217823"/>
                    <a:pt x="404151" y="217928"/>
                    <a:pt x="404045" y="218034"/>
                  </a:cubicBezTo>
                  <a:cubicBezTo>
                    <a:pt x="402883" y="218985"/>
                    <a:pt x="401720" y="219831"/>
                    <a:pt x="400663" y="220888"/>
                  </a:cubicBezTo>
                  <a:cubicBezTo>
                    <a:pt x="399184" y="222367"/>
                    <a:pt x="397915" y="223847"/>
                    <a:pt x="396753" y="225538"/>
                  </a:cubicBezTo>
                  <a:cubicBezTo>
                    <a:pt x="396119" y="226383"/>
                    <a:pt x="395590" y="227229"/>
                    <a:pt x="395167" y="228180"/>
                  </a:cubicBezTo>
                  <a:cubicBezTo>
                    <a:pt x="394216" y="229765"/>
                    <a:pt x="393371" y="231351"/>
                    <a:pt x="392737" y="233042"/>
                  </a:cubicBezTo>
                  <a:cubicBezTo>
                    <a:pt x="391891" y="235473"/>
                    <a:pt x="391363" y="238009"/>
                    <a:pt x="391257" y="240651"/>
                  </a:cubicBezTo>
                  <a:cubicBezTo>
                    <a:pt x="391257" y="240968"/>
                    <a:pt x="391046" y="241180"/>
                    <a:pt x="391046" y="241497"/>
                  </a:cubicBezTo>
                  <a:lnTo>
                    <a:pt x="391046" y="241497"/>
                  </a:lnTo>
                  <a:cubicBezTo>
                    <a:pt x="391046" y="241497"/>
                    <a:pt x="391046" y="241814"/>
                    <a:pt x="391046" y="242025"/>
                  </a:cubicBezTo>
                  <a:cubicBezTo>
                    <a:pt x="391046" y="247521"/>
                    <a:pt x="393265" y="252700"/>
                    <a:pt x="396224" y="257561"/>
                  </a:cubicBezTo>
                  <a:lnTo>
                    <a:pt x="396224" y="257561"/>
                  </a:lnTo>
                  <a:cubicBezTo>
                    <a:pt x="396224" y="257561"/>
                    <a:pt x="395802" y="257878"/>
                    <a:pt x="395484" y="257984"/>
                  </a:cubicBezTo>
                  <a:cubicBezTo>
                    <a:pt x="395062" y="258090"/>
                    <a:pt x="394745" y="258407"/>
                    <a:pt x="394428" y="258618"/>
                  </a:cubicBezTo>
                  <a:cubicBezTo>
                    <a:pt x="392102" y="259569"/>
                    <a:pt x="389883" y="260838"/>
                    <a:pt x="387875" y="262634"/>
                  </a:cubicBezTo>
                  <a:cubicBezTo>
                    <a:pt x="387558" y="262846"/>
                    <a:pt x="387241" y="262951"/>
                    <a:pt x="386924" y="263163"/>
                  </a:cubicBezTo>
                  <a:cubicBezTo>
                    <a:pt x="386395" y="263691"/>
                    <a:pt x="386290" y="264537"/>
                    <a:pt x="385761" y="265065"/>
                  </a:cubicBezTo>
                  <a:cubicBezTo>
                    <a:pt x="384916" y="266122"/>
                    <a:pt x="383753" y="266968"/>
                    <a:pt x="383119" y="268236"/>
                  </a:cubicBezTo>
                  <a:cubicBezTo>
                    <a:pt x="382591" y="269293"/>
                    <a:pt x="382273" y="270350"/>
                    <a:pt x="381956" y="271406"/>
                  </a:cubicBezTo>
                  <a:cubicBezTo>
                    <a:pt x="381851" y="271724"/>
                    <a:pt x="381745" y="272041"/>
                    <a:pt x="381639" y="272358"/>
                  </a:cubicBezTo>
                  <a:cubicBezTo>
                    <a:pt x="380477" y="275845"/>
                    <a:pt x="379737" y="279227"/>
                    <a:pt x="379737" y="282609"/>
                  </a:cubicBezTo>
                  <a:cubicBezTo>
                    <a:pt x="379737" y="283983"/>
                    <a:pt x="380265" y="285040"/>
                    <a:pt x="380371" y="286308"/>
                  </a:cubicBezTo>
                  <a:lnTo>
                    <a:pt x="380582" y="288739"/>
                  </a:lnTo>
                  <a:cubicBezTo>
                    <a:pt x="380794" y="290113"/>
                    <a:pt x="381217" y="291170"/>
                    <a:pt x="381534" y="292544"/>
                  </a:cubicBezTo>
                  <a:cubicBezTo>
                    <a:pt x="382168" y="296032"/>
                    <a:pt x="382908" y="299519"/>
                    <a:pt x="383964" y="302690"/>
                  </a:cubicBezTo>
                  <a:cubicBezTo>
                    <a:pt x="384704" y="304592"/>
                    <a:pt x="385338" y="306283"/>
                    <a:pt x="386078" y="307974"/>
                  </a:cubicBezTo>
                  <a:cubicBezTo>
                    <a:pt x="386607" y="309348"/>
                    <a:pt x="387241" y="311251"/>
                    <a:pt x="387769" y="312308"/>
                  </a:cubicBezTo>
                  <a:cubicBezTo>
                    <a:pt x="388086" y="312836"/>
                    <a:pt x="388403" y="313259"/>
                    <a:pt x="388720" y="313893"/>
                  </a:cubicBezTo>
                  <a:cubicBezTo>
                    <a:pt x="390623" y="317803"/>
                    <a:pt x="392842" y="321397"/>
                    <a:pt x="395062" y="324779"/>
                  </a:cubicBezTo>
                  <a:cubicBezTo>
                    <a:pt x="395590" y="325519"/>
                    <a:pt x="396013" y="326258"/>
                    <a:pt x="396541" y="326998"/>
                  </a:cubicBezTo>
                  <a:cubicBezTo>
                    <a:pt x="399818" y="331437"/>
                    <a:pt x="403094" y="335242"/>
                    <a:pt x="406476" y="338624"/>
                  </a:cubicBezTo>
                  <a:cubicBezTo>
                    <a:pt x="406159" y="338730"/>
                    <a:pt x="405736" y="338835"/>
                    <a:pt x="405419" y="338941"/>
                  </a:cubicBezTo>
                  <a:cubicBezTo>
                    <a:pt x="403094" y="337990"/>
                    <a:pt x="400557" y="337567"/>
                    <a:pt x="397915" y="337461"/>
                  </a:cubicBezTo>
                  <a:cubicBezTo>
                    <a:pt x="397493" y="337461"/>
                    <a:pt x="396858" y="337039"/>
                    <a:pt x="396436" y="337039"/>
                  </a:cubicBezTo>
                  <a:cubicBezTo>
                    <a:pt x="396330" y="337039"/>
                    <a:pt x="396330" y="337039"/>
                    <a:pt x="396224" y="337039"/>
                  </a:cubicBezTo>
                  <a:lnTo>
                    <a:pt x="394428" y="337039"/>
                  </a:lnTo>
                  <a:cubicBezTo>
                    <a:pt x="392948" y="337144"/>
                    <a:pt x="391997" y="337884"/>
                    <a:pt x="390729" y="338307"/>
                  </a:cubicBezTo>
                  <a:cubicBezTo>
                    <a:pt x="390517" y="334185"/>
                    <a:pt x="389883" y="329958"/>
                    <a:pt x="388086" y="325519"/>
                  </a:cubicBezTo>
                  <a:cubicBezTo>
                    <a:pt x="386501" y="321714"/>
                    <a:pt x="383330" y="318226"/>
                    <a:pt x="379526" y="315373"/>
                  </a:cubicBezTo>
                  <a:cubicBezTo>
                    <a:pt x="378997" y="315056"/>
                    <a:pt x="378786" y="314210"/>
                    <a:pt x="378257" y="313893"/>
                  </a:cubicBezTo>
                  <a:cubicBezTo>
                    <a:pt x="377518" y="313365"/>
                    <a:pt x="376778" y="313365"/>
                    <a:pt x="375932" y="312942"/>
                  </a:cubicBezTo>
                  <a:cubicBezTo>
                    <a:pt x="375298" y="312625"/>
                    <a:pt x="374875" y="311991"/>
                    <a:pt x="374136" y="311779"/>
                  </a:cubicBezTo>
                  <a:lnTo>
                    <a:pt x="374136" y="311779"/>
                  </a:lnTo>
                  <a:cubicBezTo>
                    <a:pt x="373184" y="311462"/>
                    <a:pt x="372444" y="311568"/>
                    <a:pt x="371493" y="311251"/>
                  </a:cubicBezTo>
                  <a:cubicBezTo>
                    <a:pt x="367371" y="309877"/>
                    <a:pt x="363355" y="309031"/>
                    <a:pt x="359551" y="308926"/>
                  </a:cubicBezTo>
                  <a:cubicBezTo>
                    <a:pt x="359128" y="308926"/>
                    <a:pt x="358494" y="308609"/>
                    <a:pt x="358071" y="308609"/>
                  </a:cubicBezTo>
                  <a:cubicBezTo>
                    <a:pt x="357860" y="308609"/>
                    <a:pt x="357754" y="308714"/>
                    <a:pt x="357543" y="308714"/>
                  </a:cubicBezTo>
                  <a:cubicBezTo>
                    <a:pt x="357437" y="308714"/>
                    <a:pt x="357120" y="308714"/>
                    <a:pt x="357014" y="308714"/>
                  </a:cubicBezTo>
                  <a:lnTo>
                    <a:pt x="355746" y="308714"/>
                  </a:lnTo>
                  <a:cubicBezTo>
                    <a:pt x="353209" y="308820"/>
                    <a:pt x="350567" y="309771"/>
                    <a:pt x="348031" y="310511"/>
                  </a:cubicBezTo>
                  <a:cubicBezTo>
                    <a:pt x="347396" y="309243"/>
                    <a:pt x="346974" y="307763"/>
                    <a:pt x="345705" y="306812"/>
                  </a:cubicBezTo>
                  <a:cubicBezTo>
                    <a:pt x="345600" y="306812"/>
                    <a:pt x="344860" y="306389"/>
                    <a:pt x="344649" y="306178"/>
                  </a:cubicBezTo>
                  <a:lnTo>
                    <a:pt x="344649" y="306178"/>
                  </a:lnTo>
                  <a:cubicBezTo>
                    <a:pt x="338519" y="302901"/>
                    <a:pt x="326682" y="291381"/>
                    <a:pt x="321186" y="285463"/>
                  </a:cubicBezTo>
                  <a:lnTo>
                    <a:pt x="321186" y="283666"/>
                  </a:lnTo>
                  <a:cubicBezTo>
                    <a:pt x="321186" y="283666"/>
                    <a:pt x="321186" y="281130"/>
                    <a:pt x="321186" y="281130"/>
                  </a:cubicBezTo>
                  <a:lnTo>
                    <a:pt x="321186" y="280918"/>
                  </a:lnTo>
                  <a:cubicBezTo>
                    <a:pt x="321186" y="280918"/>
                    <a:pt x="321186" y="280601"/>
                    <a:pt x="321186" y="280496"/>
                  </a:cubicBezTo>
                  <a:lnTo>
                    <a:pt x="320763" y="273415"/>
                  </a:lnTo>
                  <a:lnTo>
                    <a:pt x="319706" y="268024"/>
                  </a:lnTo>
                  <a:lnTo>
                    <a:pt x="318861" y="264008"/>
                  </a:lnTo>
                  <a:cubicBezTo>
                    <a:pt x="318861" y="264008"/>
                    <a:pt x="318649" y="263586"/>
                    <a:pt x="318544" y="263374"/>
                  </a:cubicBezTo>
                  <a:cubicBezTo>
                    <a:pt x="318438" y="263057"/>
                    <a:pt x="318438" y="262846"/>
                    <a:pt x="318332" y="262423"/>
                  </a:cubicBezTo>
                  <a:cubicBezTo>
                    <a:pt x="317698" y="260838"/>
                    <a:pt x="316430" y="259358"/>
                    <a:pt x="315479" y="257667"/>
                  </a:cubicBezTo>
                  <a:cubicBezTo>
                    <a:pt x="314633" y="256187"/>
                    <a:pt x="313999" y="254708"/>
                    <a:pt x="312836" y="253440"/>
                  </a:cubicBezTo>
                  <a:cubicBezTo>
                    <a:pt x="311991" y="252383"/>
                    <a:pt x="310723" y="251749"/>
                    <a:pt x="309666" y="250903"/>
                  </a:cubicBezTo>
                  <a:lnTo>
                    <a:pt x="309983" y="250058"/>
                  </a:lnTo>
                  <a:cubicBezTo>
                    <a:pt x="310406" y="249529"/>
                    <a:pt x="310934" y="249001"/>
                    <a:pt x="311463" y="248578"/>
                  </a:cubicBezTo>
                  <a:cubicBezTo>
                    <a:pt x="311674" y="248472"/>
                    <a:pt x="311885" y="248261"/>
                    <a:pt x="312202" y="248155"/>
                  </a:cubicBezTo>
                  <a:cubicBezTo>
                    <a:pt x="313788" y="247310"/>
                    <a:pt x="316219" y="246464"/>
                    <a:pt x="319918" y="246041"/>
                  </a:cubicBezTo>
                  <a:lnTo>
                    <a:pt x="320446" y="246041"/>
                  </a:lnTo>
                  <a:cubicBezTo>
                    <a:pt x="320446" y="246041"/>
                    <a:pt x="325413" y="245513"/>
                    <a:pt x="325413" y="245513"/>
                  </a:cubicBezTo>
                  <a:cubicBezTo>
                    <a:pt x="329218" y="245196"/>
                    <a:pt x="333446" y="244879"/>
                    <a:pt x="337990" y="244245"/>
                  </a:cubicBezTo>
                  <a:lnTo>
                    <a:pt x="339787" y="244033"/>
                  </a:lnTo>
                  <a:lnTo>
                    <a:pt x="339787" y="244033"/>
                  </a:lnTo>
                  <a:cubicBezTo>
                    <a:pt x="339787" y="244033"/>
                    <a:pt x="340104" y="244033"/>
                    <a:pt x="340315" y="244033"/>
                  </a:cubicBezTo>
                  <a:lnTo>
                    <a:pt x="345600" y="239172"/>
                  </a:lnTo>
                  <a:lnTo>
                    <a:pt x="347819" y="237269"/>
                  </a:lnTo>
                  <a:lnTo>
                    <a:pt x="347819" y="237269"/>
                  </a:lnTo>
                  <a:cubicBezTo>
                    <a:pt x="347819" y="237269"/>
                    <a:pt x="347819" y="237058"/>
                    <a:pt x="347819" y="237058"/>
                  </a:cubicBezTo>
                  <a:lnTo>
                    <a:pt x="344120" y="227440"/>
                  </a:lnTo>
                  <a:lnTo>
                    <a:pt x="339576" y="223847"/>
                  </a:lnTo>
                  <a:cubicBezTo>
                    <a:pt x="335242" y="220359"/>
                    <a:pt x="328795" y="214652"/>
                    <a:pt x="323722" y="208416"/>
                  </a:cubicBezTo>
                  <a:cubicBezTo>
                    <a:pt x="323088" y="207677"/>
                    <a:pt x="322771" y="206937"/>
                    <a:pt x="322243" y="206091"/>
                  </a:cubicBezTo>
                  <a:cubicBezTo>
                    <a:pt x="318332" y="200596"/>
                    <a:pt x="315584" y="194994"/>
                    <a:pt x="315690" y="190978"/>
                  </a:cubicBezTo>
                  <a:lnTo>
                    <a:pt x="315690" y="189604"/>
                  </a:lnTo>
                  <a:cubicBezTo>
                    <a:pt x="315690" y="189604"/>
                    <a:pt x="315690" y="189604"/>
                    <a:pt x="315690" y="189604"/>
                  </a:cubicBezTo>
                  <a:cubicBezTo>
                    <a:pt x="315901" y="188019"/>
                    <a:pt x="316113" y="187173"/>
                    <a:pt x="316430" y="186222"/>
                  </a:cubicBezTo>
                  <a:cubicBezTo>
                    <a:pt x="316641" y="185588"/>
                    <a:pt x="316853" y="184531"/>
                    <a:pt x="316958" y="184108"/>
                  </a:cubicBezTo>
                  <a:cubicBezTo>
                    <a:pt x="317170" y="183580"/>
                    <a:pt x="317381" y="183263"/>
                    <a:pt x="317487" y="183051"/>
                  </a:cubicBezTo>
                  <a:cubicBezTo>
                    <a:pt x="317592" y="182840"/>
                    <a:pt x="317698" y="182629"/>
                    <a:pt x="317910" y="182417"/>
                  </a:cubicBezTo>
                  <a:lnTo>
                    <a:pt x="319918" y="181783"/>
                  </a:lnTo>
                  <a:cubicBezTo>
                    <a:pt x="322243" y="181783"/>
                    <a:pt x="326576" y="183263"/>
                    <a:pt x="330486" y="184954"/>
                  </a:cubicBezTo>
                  <a:cubicBezTo>
                    <a:pt x="330698" y="185059"/>
                    <a:pt x="330909" y="185059"/>
                    <a:pt x="331121" y="185165"/>
                  </a:cubicBezTo>
                  <a:lnTo>
                    <a:pt x="331121" y="185165"/>
                  </a:lnTo>
                  <a:cubicBezTo>
                    <a:pt x="331121" y="185165"/>
                    <a:pt x="331438" y="185271"/>
                    <a:pt x="331543" y="185377"/>
                  </a:cubicBezTo>
                  <a:lnTo>
                    <a:pt x="337673" y="184214"/>
                  </a:lnTo>
                  <a:lnTo>
                    <a:pt x="341372" y="183686"/>
                  </a:lnTo>
                  <a:lnTo>
                    <a:pt x="341372" y="183686"/>
                  </a:lnTo>
                  <a:cubicBezTo>
                    <a:pt x="341372" y="183686"/>
                    <a:pt x="341478" y="183474"/>
                    <a:pt x="341478" y="183474"/>
                  </a:cubicBezTo>
                  <a:lnTo>
                    <a:pt x="343803" y="173540"/>
                  </a:lnTo>
                  <a:cubicBezTo>
                    <a:pt x="343803" y="173540"/>
                    <a:pt x="343803" y="173434"/>
                    <a:pt x="343803" y="173328"/>
                  </a:cubicBezTo>
                  <a:cubicBezTo>
                    <a:pt x="341584" y="167304"/>
                    <a:pt x="340738" y="162337"/>
                    <a:pt x="340738" y="158003"/>
                  </a:cubicBezTo>
                  <a:cubicBezTo>
                    <a:pt x="340738" y="157686"/>
                    <a:pt x="340738" y="157475"/>
                    <a:pt x="340738" y="157158"/>
                  </a:cubicBezTo>
                  <a:cubicBezTo>
                    <a:pt x="340738" y="153247"/>
                    <a:pt x="341689" y="150077"/>
                    <a:pt x="342852" y="147223"/>
                  </a:cubicBezTo>
                  <a:cubicBezTo>
                    <a:pt x="343169" y="146483"/>
                    <a:pt x="343486" y="145744"/>
                    <a:pt x="343803" y="145109"/>
                  </a:cubicBezTo>
                  <a:cubicBezTo>
                    <a:pt x="345177" y="142573"/>
                    <a:pt x="346762" y="140354"/>
                    <a:pt x="348770" y="138557"/>
                  </a:cubicBezTo>
                  <a:cubicBezTo>
                    <a:pt x="353104" y="134435"/>
                    <a:pt x="359128" y="132744"/>
                    <a:pt x="360607" y="132850"/>
                  </a:cubicBezTo>
                  <a:lnTo>
                    <a:pt x="360713" y="132850"/>
                  </a:lnTo>
                  <a:cubicBezTo>
                    <a:pt x="360713" y="132850"/>
                    <a:pt x="366420" y="135386"/>
                    <a:pt x="366420" y="135386"/>
                  </a:cubicBezTo>
                  <a:cubicBezTo>
                    <a:pt x="367900" y="136866"/>
                    <a:pt x="369168" y="138557"/>
                    <a:pt x="369274" y="143101"/>
                  </a:cubicBezTo>
                  <a:cubicBezTo>
                    <a:pt x="369274" y="147752"/>
                    <a:pt x="367477" y="155361"/>
                    <a:pt x="361030" y="166353"/>
                  </a:cubicBezTo>
                  <a:lnTo>
                    <a:pt x="361030" y="166353"/>
                  </a:lnTo>
                  <a:close/>
                  <a:moveTo>
                    <a:pt x="429199" y="181572"/>
                  </a:moveTo>
                  <a:lnTo>
                    <a:pt x="435752" y="181995"/>
                  </a:lnTo>
                  <a:cubicBezTo>
                    <a:pt x="440085" y="182840"/>
                    <a:pt x="444418" y="180409"/>
                    <a:pt x="446109" y="176287"/>
                  </a:cubicBezTo>
                  <a:cubicBezTo>
                    <a:pt x="447694" y="172166"/>
                    <a:pt x="446109" y="167410"/>
                    <a:pt x="442410" y="165084"/>
                  </a:cubicBezTo>
                  <a:cubicBezTo>
                    <a:pt x="437654" y="162548"/>
                    <a:pt x="433109" y="152825"/>
                    <a:pt x="433321" y="145427"/>
                  </a:cubicBezTo>
                  <a:lnTo>
                    <a:pt x="433638" y="141939"/>
                  </a:lnTo>
                  <a:cubicBezTo>
                    <a:pt x="434483" y="137289"/>
                    <a:pt x="436174" y="133061"/>
                    <a:pt x="438077" y="130736"/>
                  </a:cubicBezTo>
                  <a:cubicBezTo>
                    <a:pt x="440190" y="128411"/>
                    <a:pt x="441670" y="127354"/>
                    <a:pt x="445686" y="127143"/>
                  </a:cubicBezTo>
                  <a:lnTo>
                    <a:pt x="447906" y="127882"/>
                  </a:lnTo>
                  <a:lnTo>
                    <a:pt x="452239" y="134435"/>
                  </a:lnTo>
                  <a:cubicBezTo>
                    <a:pt x="452239" y="134435"/>
                    <a:pt x="452239" y="134435"/>
                    <a:pt x="452239" y="134435"/>
                  </a:cubicBezTo>
                  <a:lnTo>
                    <a:pt x="452239" y="134435"/>
                  </a:lnTo>
                  <a:lnTo>
                    <a:pt x="452450" y="134646"/>
                  </a:lnTo>
                  <a:cubicBezTo>
                    <a:pt x="455515" y="138663"/>
                    <a:pt x="461222" y="139508"/>
                    <a:pt x="465238" y="136549"/>
                  </a:cubicBezTo>
                  <a:cubicBezTo>
                    <a:pt x="469360" y="133589"/>
                    <a:pt x="470311" y="127882"/>
                    <a:pt x="467352" y="123761"/>
                  </a:cubicBezTo>
                  <a:lnTo>
                    <a:pt x="466084" y="117631"/>
                  </a:lnTo>
                  <a:lnTo>
                    <a:pt x="466718" y="111289"/>
                  </a:lnTo>
                  <a:lnTo>
                    <a:pt x="466718" y="111289"/>
                  </a:lnTo>
                  <a:cubicBezTo>
                    <a:pt x="467775" y="104737"/>
                    <a:pt x="469889" y="100403"/>
                    <a:pt x="472214" y="98078"/>
                  </a:cubicBezTo>
                  <a:cubicBezTo>
                    <a:pt x="474539" y="95753"/>
                    <a:pt x="476970" y="94591"/>
                    <a:pt x="481831" y="94485"/>
                  </a:cubicBezTo>
                  <a:lnTo>
                    <a:pt x="485425" y="94802"/>
                  </a:lnTo>
                  <a:cubicBezTo>
                    <a:pt x="498742" y="96704"/>
                    <a:pt x="506140" y="107696"/>
                    <a:pt x="506351" y="121013"/>
                  </a:cubicBezTo>
                  <a:lnTo>
                    <a:pt x="505294" y="126614"/>
                  </a:lnTo>
                  <a:lnTo>
                    <a:pt x="502229" y="128939"/>
                  </a:lnTo>
                  <a:cubicBezTo>
                    <a:pt x="498424" y="130842"/>
                    <a:pt x="496416" y="135175"/>
                    <a:pt x="497368" y="139297"/>
                  </a:cubicBezTo>
                  <a:cubicBezTo>
                    <a:pt x="498319" y="143418"/>
                    <a:pt x="502124" y="146378"/>
                    <a:pt x="506351" y="146378"/>
                  </a:cubicBezTo>
                  <a:lnTo>
                    <a:pt x="513961" y="146378"/>
                  </a:lnTo>
                  <a:lnTo>
                    <a:pt x="520725" y="151345"/>
                  </a:lnTo>
                  <a:lnTo>
                    <a:pt x="524741" y="161702"/>
                  </a:lnTo>
                  <a:lnTo>
                    <a:pt x="519773" y="169312"/>
                  </a:lnTo>
                  <a:cubicBezTo>
                    <a:pt x="516391" y="171954"/>
                    <a:pt x="511424" y="173751"/>
                    <a:pt x="505400" y="174174"/>
                  </a:cubicBezTo>
                  <a:cubicBezTo>
                    <a:pt x="504132" y="174174"/>
                    <a:pt x="503180" y="174279"/>
                    <a:pt x="501595" y="174279"/>
                  </a:cubicBezTo>
                  <a:lnTo>
                    <a:pt x="500538" y="174279"/>
                  </a:lnTo>
                  <a:cubicBezTo>
                    <a:pt x="495571" y="174279"/>
                    <a:pt x="491449" y="178084"/>
                    <a:pt x="491238" y="183157"/>
                  </a:cubicBezTo>
                  <a:cubicBezTo>
                    <a:pt x="491026" y="188124"/>
                    <a:pt x="494831" y="192352"/>
                    <a:pt x="499798" y="192775"/>
                  </a:cubicBezTo>
                  <a:lnTo>
                    <a:pt x="500327" y="192775"/>
                  </a:lnTo>
                  <a:cubicBezTo>
                    <a:pt x="500327" y="192775"/>
                    <a:pt x="500433" y="192775"/>
                    <a:pt x="500433" y="192775"/>
                  </a:cubicBezTo>
                  <a:lnTo>
                    <a:pt x="503603" y="192775"/>
                  </a:lnTo>
                  <a:cubicBezTo>
                    <a:pt x="504132" y="192880"/>
                    <a:pt x="504660" y="192669"/>
                    <a:pt x="505294" y="192669"/>
                  </a:cubicBezTo>
                  <a:cubicBezTo>
                    <a:pt x="509522" y="192458"/>
                    <a:pt x="512692" y="192246"/>
                    <a:pt x="514066" y="192246"/>
                  </a:cubicBezTo>
                  <a:lnTo>
                    <a:pt x="519456" y="193303"/>
                  </a:lnTo>
                  <a:cubicBezTo>
                    <a:pt x="524107" y="194783"/>
                    <a:pt x="526537" y="197108"/>
                    <a:pt x="528651" y="200701"/>
                  </a:cubicBezTo>
                  <a:cubicBezTo>
                    <a:pt x="530765" y="204295"/>
                    <a:pt x="531822" y="209368"/>
                    <a:pt x="532139" y="214652"/>
                  </a:cubicBezTo>
                  <a:lnTo>
                    <a:pt x="532350" y="223741"/>
                  </a:lnTo>
                  <a:cubicBezTo>
                    <a:pt x="532350" y="230928"/>
                    <a:pt x="531716" y="238855"/>
                    <a:pt x="529497" y="244667"/>
                  </a:cubicBezTo>
                  <a:cubicBezTo>
                    <a:pt x="527172" y="250586"/>
                    <a:pt x="524635" y="253651"/>
                    <a:pt x="519456" y="255342"/>
                  </a:cubicBezTo>
                  <a:cubicBezTo>
                    <a:pt x="515335" y="256610"/>
                    <a:pt x="512587" y="260626"/>
                    <a:pt x="512904" y="264960"/>
                  </a:cubicBezTo>
                  <a:cubicBezTo>
                    <a:pt x="513221" y="269293"/>
                    <a:pt x="516603" y="272780"/>
                    <a:pt x="520936" y="273309"/>
                  </a:cubicBezTo>
                  <a:cubicBezTo>
                    <a:pt x="527806" y="274366"/>
                    <a:pt x="529285" y="275740"/>
                    <a:pt x="530976" y="278065"/>
                  </a:cubicBezTo>
                  <a:cubicBezTo>
                    <a:pt x="532667" y="280496"/>
                    <a:pt x="534147" y="286308"/>
                    <a:pt x="534781" y="295609"/>
                  </a:cubicBezTo>
                  <a:cubicBezTo>
                    <a:pt x="535204" y="301633"/>
                    <a:pt x="535521" y="308714"/>
                    <a:pt x="535521" y="315584"/>
                  </a:cubicBezTo>
                  <a:cubicBezTo>
                    <a:pt x="535521" y="318332"/>
                    <a:pt x="535521" y="321080"/>
                    <a:pt x="535310" y="323828"/>
                  </a:cubicBezTo>
                  <a:cubicBezTo>
                    <a:pt x="534781" y="322559"/>
                    <a:pt x="533936" y="321503"/>
                    <a:pt x="533090" y="320340"/>
                  </a:cubicBezTo>
                  <a:cubicBezTo>
                    <a:pt x="532456" y="319283"/>
                    <a:pt x="532245" y="318121"/>
                    <a:pt x="531505" y="317169"/>
                  </a:cubicBezTo>
                  <a:cubicBezTo>
                    <a:pt x="531293" y="316958"/>
                    <a:pt x="531082" y="316958"/>
                    <a:pt x="530871" y="316747"/>
                  </a:cubicBezTo>
                  <a:cubicBezTo>
                    <a:pt x="528228" y="313893"/>
                    <a:pt x="525269" y="311674"/>
                    <a:pt x="522099" y="310300"/>
                  </a:cubicBezTo>
                  <a:cubicBezTo>
                    <a:pt x="521676" y="310088"/>
                    <a:pt x="521147" y="310088"/>
                    <a:pt x="520725" y="309877"/>
                  </a:cubicBezTo>
                  <a:cubicBezTo>
                    <a:pt x="519773" y="309454"/>
                    <a:pt x="518822" y="309348"/>
                    <a:pt x="517765" y="309031"/>
                  </a:cubicBezTo>
                  <a:cubicBezTo>
                    <a:pt x="513326" y="307657"/>
                    <a:pt x="508888" y="307023"/>
                    <a:pt x="505083" y="306918"/>
                  </a:cubicBezTo>
                  <a:lnTo>
                    <a:pt x="499587" y="307340"/>
                  </a:lnTo>
                  <a:cubicBezTo>
                    <a:pt x="499587" y="307340"/>
                    <a:pt x="499693" y="307023"/>
                    <a:pt x="499798" y="306918"/>
                  </a:cubicBezTo>
                  <a:cubicBezTo>
                    <a:pt x="500221" y="305861"/>
                    <a:pt x="500644" y="304910"/>
                    <a:pt x="501067" y="303853"/>
                  </a:cubicBezTo>
                  <a:cubicBezTo>
                    <a:pt x="502335" y="300259"/>
                    <a:pt x="503286" y="296137"/>
                    <a:pt x="504132" y="291910"/>
                  </a:cubicBezTo>
                  <a:cubicBezTo>
                    <a:pt x="504343" y="290747"/>
                    <a:pt x="504871" y="289690"/>
                    <a:pt x="504977" y="288528"/>
                  </a:cubicBezTo>
                  <a:lnTo>
                    <a:pt x="504977" y="288528"/>
                  </a:lnTo>
                  <a:cubicBezTo>
                    <a:pt x="504977" y="288528"/>
                    <a:pt x="504977" y="288317"/>
                    <a:pt x="504977" y="288211"/>
                  </a:cubicBezTo>
                  <a:cubicBezTo>
                    <a:pt x="504977" y="288211"/>
                    <a:pt x="504977" y="288105"/>
                    <a:pt x="504977" y="287999"/>
                  </a:cubicBezTo>
                  <a:lnTo>
                    <a:pt x="504977" y="287999"/>
                  </a:lnTo>
                  <a:cubicBezTo>
                    <a:pt x="505400" y="285569"/>
                    <a:pt x="505506" y="283138"/>
                    <a:pt x="505717" y="280707"/>
                  </a:cubicBezTo>
                  <a:cubicBezTo>
                    <a:pt x="505717" y="279650"/>
                    <a:pt x="506140" y="278910"/>
                    <a:pt x="506140" y="277853"/>
                  </a:cubicBezTo>
                  <a:lnTo>
                    <a:pt x="506140" y="276902"/>
                  </a:lnTo>
                  <a:cubicBezTo>
                    <a:pt x="506140" y="276902"/>
                    <a:pt x="506140" y="276585"/>
                    <a:pt x="506140" y="276480"/>
                  </a:cubicBezTo>
                  <a:cubicBezTo>
                    <a:pt x="506140" y="275845"/>
                    <a:pt x="505928" y="275211"/>
                    <a:pt x="505928" y="274577"/>
                  </a:cubicBezTo>
                  <a:lnTo>
                    <a:pt x="505611" y="269187"/>
                  </a:lnTo>
                  <a:cubicBezTo>
                    <a:pt x="505611" y="268659"/>
                    <a:pt x="505400" y="268130"/>
                    <a:pt x="505294" y="267707"/>
                  </a:cubicBezTo>
                  <a:cubicBezTo>
                    <a:pt x="504977" y="265065"/>
                    <a:pt x="504343" y="262634"/>
                    <a:pt x="503709" y="260309"/>
                  </a:cubicBezTo>
                  <a:cubicBezTo>
                    <a:pt x="503286" y="258830"/>
                    <a:pt x="502758" y="257350"/>
                    <a:pt x="502229" y="255870"/>
                  </a:cubicBezTo>
                  <a:cubicBezTo>
                    <a:pt x="501806" y="254708"/>
                    <a:pt x="501595" y="253440"/>
                    <a:pt x="501067" y="252277"/>
                  </a:cubicBezTo>
                  <a:cubicBezTo>
                    <a:pt x="500538" y="251114"/>
                    <a:pt x="499693" y="249952"/>
                    <a:pt x="498953" y="248895"/>
                  </a:cubicBezTo>
                  <a:cubicBezTo>
                    <a:pt x="498847" y="248684"/>
                    <a:pt x="498742" y="248472"/>
                    <a:pt x="498636" y="248367"/>
                  </a:cubicBezTo>
                  <a:cubicBezTo>
                    <a:pt x="498636" y="248367"/>
                    <a:pt x="498530" y="248261"/>
                    <a:pt x="498424" y="248155"/>
                  </a:cubicBezTo>
                  <a:cubicBezTo>
                    <a:pt x="496733" y="245619"/>
                    <a:pt x="494408" y="243505"/>
                    <a:pt x="491766" y="241708"/>
                  </a:cubicBezTo>
                  <a:cubicBezTo>
                    <a:pt x="491132" y="241285"/>
                    <a:pt x="490392" y="240968"/>
                    <a:pt x="489652" y="240546"/>
                  </a:cubicBezTo>
                  <a:cubicBezTo>
                    <a:pt x="486904" y="239066"/>
                    <a:pt x="483840" y="238009"/>
                    <a:pt x="480563" y="238009"/>
                  </a:cubicBezTo>
                  <a:cubicBezTo>
                    <a:pt x="480458" y="238009"/>
                    <a:pt x="480352" y="238009"/>
                    <a:pt x="480246" y="238009"/>
                  </a:cubicBezTo>
                  <a:lnTo>
                    <a:pt x="480246" y="238009"/>
                  </a:lnTo>
                  <a:cubicBezTo>
                    <a:pt x="480246" y="238009"/>
                    <a:pt x="480035" y="238009"/>
                    <a:pt x="479929" y="238009"/>
                  </a:cubicBezTo>
                  <a:cubicBezTo>
                    <a:pt x="476864" y="238115"/>
                    <a:pt x="474433" y="239172"/>
                    <a:pt x="472108" y="240123"/>
                  </a:cubicBezTo>
                  <a:cubicBezTo>
                    <a:pt x="472002" y="238643"/>
                    <a:pt x="471685" y="237269"/>
                    <a:pt x="471368" y="235684"/>
                  </a:cubicBezTo>
                  <a:cubicBezTo>
                    <a:pt x="471368" y="235473"/>
                    <a:pt x="471263" y="235261"/>
                    <a:pt x="471157" y="235050"/>
                  </a:cubicBezTo>
                  <a:cubicBezTo>
                    <a:pt x="469994" y="230083"/>
                    <a:pt x="467458" y="225115"/>
                    <a:pt x="463336" y="220782"/>
                  </a:cubicBezTo>
                  <a:cubicBezTo>
                    <a:pt x="462913" y="220359"/>
                    <a:pt x="462385" y="219831"/>
                    <a:pt x="461856" y="219408"/>
                  </a:cubicBezTo>
                  <a:cubicBezTo>
                    <a:pt x="460905" y="218563"/>
                    <a:pt x="460165" y="217506"/>
                    <a:pt x="459003" y="216766"/>
                  </a:cubicBezTo>
                  <a:cubicBezTo>
                    <a:pt x="458686" y="216554"/>
                    <a:pt x="458263" y="216449"/>
                    <a:pt x="457946" y="216237"/>
                  </a:cubicBezTo>
                  <a:cubicBezTo>
                    <a:pt x="457629" y="216026"/>
                    <a:pt x="457206" y="215709"/>
                    <a:pt x="456889" y="215392"/>
                  </a:cubicBezTo>
                  <a:cubicBezTo>
                    <a:pt x="455092" y="214229"/>
                    <a:pt x="453296" y="213912"/>
                    <a:pt x="451499" y="213172"/>
                  </a:cubicBezTo>
                  <a:cubicBezTo>
                    <a:pt x="444524" y="210002"/>
                    <a:pt x="437654" y="207994"/>
                    <a:pt x="431735" y="208099"/>
                  </a:cubicBezTo>
                  <a:cubicBezTo>
                    <a:pt x="428776" y="208099"/>
                    <a:pt x="426134" y="208522"/>
                    <a:pt x="423597" y="208945"/>
                  </a:cubicBezTo>
                  <a:cubicBezTo>
                    <a:pt x="423597" y="208839"/>
                    <a:pt x="423597" y="208734"/>
                    <a:pt x="423597" y="208522"/>
                  </a:cubicBezTo>
                  <a:cubicBezTo>
                    <a:pt x="423597" y="202921"/>
                    <a:pt x="422541" y="196051"/>
                    <a:pt x="420744" y="188970"/>
                  </a:cubicBezTo>
                  <a:cubicBezTo>
                    <a:pt x="420110" y="186645"/>
                    <a:pt x="419370" y="184320"/>
                    <a:pt x="418524" y="182100"/>
                  </a:cubicBezTo>
                  <a:cubicBezTo>
                    <a:pt x="420955" y="181783"/>
                    <a:pt x="425077" y="181360"/>
                    <a:pt x="429093" y="181360"/>
                  </a:cubicBezTo>
                  <a:lnTo>
                    <a:pt x="429093" y="181360"/>
                  </a:lnTo>
                  <a:close/>
                  <a:moveTo>
                    <a:pt x="664460" y="1038172"/>
                  </a:moveTo>
                  <a:lnTo>
                    <a:pt x="569235" y="977930"/>
                  </a:lnTo>
                  <a:lnTo>
                    <a:pt x="569235" y="741083"/>
                  </a:lnTo>
                  <a:lnTo>
                    <a:pt x="614153" y="875518"/>
                  </a:lnTo>
                  <a:cubicBezTo>
                    <a:pt x="615421" y="879217"/>
                    <a:pt x="618909" y="881860"/>
                    <a:pt x="622925" y="881860"/>
                  </a:cubicBezTo>
                  <a:lnTo>
                    <a:pt x="719629" y="881860"/>
                  </a:lnTo>
                  <a:lnTo>
                    <a:pt x="641526" y="938825"/>
                  </a:lnTo>
                  <a:lnTo>
                    <a:pt x="638038" y="948866"/>
                  </a:lnTo>
                  <a:lnTo>
                    <a:pt x="664355" y="1038172"/>
                  </a:lnTo>
                  <a:lnTo>
                    <a:pt x="664355" y="1038172"/>
                  </a:lnTo>
                  <a:close/>
                  <a:moveTo>
                    <a:pt x="525903" y="499375"/>
                  </a:moveTo>
                  <a:cubicBezTo>
                    <a:pt x="525164" y="501066"/>
                    <a:pt x="524424" y="502863"/>
                    <a:pt x="523684" y="504343"/>
                  </a:cubicBezTo>
                  <a:cubicBezTo>
                    <a:pt x="523684" y="504448"/>
                    <a:pt x="523578" y="504448"/>
                    <a:pt x="523578" y="504554"/>
                  </a:cubicBezTo>
                  <a:lnTo>
                    <a:pt x="520725" y="509204"/>
                  </a:lnTo>
                  <a:lnTo>
                    <a:pt x="519245" y="511107"/>
                  </a:lnTo>
                  <a:lnTo>
                    <a:pt x="518294" y="511107"/>
                  </a:lnTo>
                  <a:cubicBezTo>
                    <a:pt x="517554" y="496733"/>
                    <a:pt x="514066" y="483945"/>
                    <a:pt x="507936" y="474327"/>
                  </a:cubicBezTo>
                  <a:lnTo>
                    <a:pt x="507936" y="474327"/>
                  </a:lnTo>
                  <a:cubicBezTo>
                    <a:pt x="507936" y="474327"/>
                    <a:pt x="507936" y="474327"/>
                    <a:pt x="507936" y="474222"/>
                  </a:cubicBezTo>
                  <a:cubicBezTo>
                    <a:pt x="501384" y="463441"/>
                    <a:pt x="491872" y="455938"/>
                    <a:pt x="480352" y="455832"/>
                  </a:cubicBezTo>
                  <a:cubicBezTo>
                    <a:pt x="480246" y="455832"/>
                    <a:pt x="480246" y="455832"/>
                    <a:pt x="480140" y="455832"/>
                  </a:cubicBezTo>
                  <a:lnTo>
                    <a:pt x="480140" y="455832"/>
                  </a:lnTo>
                  <a:cubicBezTo>
                    <a:pt x="474433" y="455832"/>
                    <a:pt x="469149" y="458051"/>
                    <a:pt x="464604" y="461750"/>
                  </a:cubicBezTo>
                  <a:cubicBezTo>
                    <a:pt x="464604" y="457840"/>
                    <a:pt x="465133" y="453612"/>
                    <a:pt x="465767" y="449068"/>
                  </a:cubicBezTo>
                  <a:cubicBezTo>
                    <a:pt x="466612" y="443678"/>
                    <a:pt x="467247" y="438605"/>
                    <a:pt x="467247" y="434271"/>
                  </a:cubicBezTo>
                  <a:cubicBezTo>
                    <a:pt x="467247" y="434060"/>
                    <a:pt x="467247" y="433849"/>
                    <a:pt x="467247" y="433637"/>
                  </a:cubicBezTo>
                  <a:cubicBezTo>
                    <a:pt x="467247" y="433426"/>
                    <a:pt x="467247" y="433215"/>
                    <a:pt x="467247" y="433109"/>
                  </a:cubicBezTo>
                  <a:cubicBezTo>
                    <a:pt x="467247" y="430044"/>
                    <a:pt x="466824" y="426768"/>
                    <a:pt x="465873" y="423597"/>
                  </a:cubicBezTo>
                  <a:cubicBezTo>
                    <a:pt x="465661" y="422752"/>
                    <a:pt x="465238" y="422012"/>
                    <a:pt x="464921" y="421272"/>
                  </a:cubicBezTo>
                  <a:cubicBezTo>
                    <a:pt x="464287" y="419581"/>
                    <a:pt x="463865" y="417890"/>
                    <a:pt x="462808" y="416305"/>
                  </a:cubicBezTo>
                  <a:cubicBezTo>
                    <a:pt x="462491" y="415882"/>
                    <a:pt x="461962" y="415565"/>
                    <a:pt x="461539" y="415142"/>
                  </a:cubicBezTo>
                  <a:cubicBezTo>
                    <a:pt x="461222" y="414719"/>
                    <a:pt x="461117" y="414085"/>
                    <a:pt x="460694" y="413662"/>
                  </a:cubicBezTo>
                  <a:cubicBezTo>
                    <a:pt x="459743" y="412605"/>
                    <a:pt x="458580" y="412183"/>
                    <a:pt x="457629" y="411337"/>
                  </a:cubicBezTo>
                  <a:cubicBezTo>
                    <a:pt x="456466" y="410492"/>
                    <a:pt x="455409" y="409541"/>
                    <a:pt x="454247" y="408801"/>
                  </a:cubicBezTo>
                  <a:cubicBezTo>
                    <a:pt x="452027" y="407532"/>
                    <a:pt x="449491" y="406476"/>
                    <a:pt x="446849" y="405841"/>
                  </a:cubicBezTo>
                  <a:cubicBezTo>
                    <a:pt x="446426" y="405736"/>
                    <a:pt x="446109" y="405419"/>
                    <a:pt x="445686" y="405419"/>
                  </a:cubicBezTo>
                  <a:lnTo>
                    <a:pt x="445263" y="405419"/>
                  </a:lnTo>
                  <a:cubicBezTo>
                    <a:pt x="445263" y="405419"/>
                    <a:pt x="444735" y="405207"/>
                    <a:pt x="444524" y="405102"/>
                  </a:cubicBezTo>
                  <a:lnTo>
                    <a:pt x="439768" y="404573"/>
                  </a:lnTo>
                  <a:cubicBezTo>
                    <a:pt x="436703" y="404573"/>
                    <a:pt x="433849" y="405947"/>
                    <a:pt x="430890" y="407110"/>
                  </a:cubicBezTo>
                  <a:cubicBezTo>
                    <a:pt x="430890" y="407110"/>
                    <a:pt x="430890" y="407004"/>
                    <a:pt x="430890" y="407004"/>
                  </a:cubicBezTo>
                  <a:cubicBezTo>
                    <a:pt x="430996" y="404890"/>
                    <a:pt x="431207" y="402988"/>
                    <a:pt x="431207" y="400663"/>
                  </a:cubicBezTo>
                  <a:cubicBezTo>
                    <a:pt x="431207" y="396647"/>
                    <a:pt x="430996" y="392313"/>
                    <a:pt x="430467" y="387029"/>
                  </a:cubicBezTo>
                  <a:cubicBezTo>
                    <a:pt x="430467" y="386712"/>
                    <a:pt x="430361" y="386078"/>
                    <a:pt x="430256" y="385655"/>
                  </a:cubicBezTo>
                  <a:cubicBezTo>
                    <a:pt x="430150" y="384175"/>
                    <a:pt x="429727" y="382062"/>
                    <a:pt x="429410" y="380159"/>
                  </a:cubicBezTo>
                  <a:cubicBezTo>
                    <a:pt x="429093" y="377517"/>
                    <a:pt x="428459" y="374875"/>
                    <a:pt x="427825" y="372233"/>
                  </a:cubicBezTo>
                  <a:cubicBezTo>
                    <a:pt x="427402" y="370436"/>
                    <a:pt x="427297" y="368534"/>
                    <a:pt x="426662" y="366737"/>
                  </a:cubicBezTo>
                  <a:cubicBezTo>
                    <a:pt x="426028" y="364518"/>
                    <a:pt x="425183" y="362721"/>
                    <a:pt x="424443" y="360818"/>
                  </a:cubicBezTo>
                  <a:cubicBezTo>
                    <a:pt x="424337" y="360396"/>
                    <a:pt x="424232" y="359973"/>
                    <a:pt x="424126" y="359656"/>
                  </a:cubicBezTo>
                  <a:cubicBezTo>
                    <a:pt x="424126" y="359550"/>
                    <a:pt x="423915" y="359339"/>
                    <a:pt x="423809" y="359233"/>
                  </a:cubicBezTo>
                  <a:cubicBezTo>
                    <a:pt x="423069" y="357648"/>
                    <a:pt x="422435" y="356274"/>
                    <a:pt x="421695" y="354900"/>
                  </a:cubicBezTo>
                  <a:lnTo>
                    <a:pt x="424549" y="355111"/>
                  </a:lnTo>
                  <a:lnTo>
                    <a:pt x="428776" y="355534"/>
                  </a:lnTo>
                  <a:cubicBezTo>
                    <a:pt x="433215" y="356380"/>
                    <a:pt x="437548" y="353843"/>
                    <a:pt x="439134" y="349616"/>
                  </a:cubicBezTo>
                  <a:cubicBezTo>
                    <a:pt x="440613" y="345494"/>
                    <a:pt x="439028" y="340949"/>
                    <a:pt x="435329" y="338730"/>
                  </a:cubicBezTo>
                  <a:cubicBezTo>
                    <a:pt x="435329" y="338730"/>
                    <a:pt x="435329" y="338730"/>
                    <a:pt x="435329" y="338730"/>
                  </a:cubicBezTo>
                  <a:lnTo>
                    <a:pt x="435329" y="338730"/>
                  </a:lnTo>
                  <a:cubicBezTo>
                    <a:pt x="435329" y="338730"/>
                    <a:pt x="435329" y="338624"/>
                    <a:pt x="435223" y="338518"/>
                  </a:cubicBezTo>
                  <a:lnTo>
                    <a:pt x="434695" y="338201"/>
                  </a:lnTo>
                  <a:cubicBezTo>
                    <a:pt x="431313" y="335876"/>
                    <a:pt x="428036" y="333340"/>
                    <a:pt x="424654" y="330486"/>
                  </a:cubicBezTo>
                  <a:cubicBezTo>
                    <a:pt x="421906" y="328055"/>
                    <a:pt x="419159" y="325413"/>
                    <a:pt x="416516" y="322559"/>
                  </a:cubicBezTo>
                  <a:cubicBezTo>
                    <a:pt x="415671" y="321608"/>
                    <a:pt x="415037" y="320763"/>
                    <a:pt x="414191" y="319812"/>
                  </a:cubicBezTo>
                  <a:cubicBezTo>
                    <a:pt x="411655" y="316747"/>
                    <a:pt x="409224" y="313259"/>
                    <a:pt x="407110" y="309348"/>
                  </a:cubicBezTo>
                  <a:cubicBezTo>
                    <a:pt x="406159" y="307763"/>
                    <a:pt x="405313" y="306495"/>
                    <a:pt x="404468" y="304804"/>
                  </a:cubicBezTo>
                  <a:cubicBezTo>
                    <a:pt x="401826" y="299414"/>
                    <a:pt x="399712" y="293495"/>
                    <a:pt x="398972" y="287048"/>
                  </a:cubicBezTo>
                  <a:cubicBezTo>
                    <a:pt x="398972" y="286731"/>
                    <a:pt x="398866" y="286414"/>
                    <a:pt x="398761" y="286097"/>
                  </a:cubicBezTo>
                  <a:lnTo>
                    <a:pt x="398549" y="282504"/>
                  </a:lnTo>
                  <a:cubicBezTo>
                    <a:pt x="398549" y="281024"/>
                    <a:pt x="398655" y="280073"/>
                    <a:pt x="398866" y="279333"/>
                  </a:cubicBezTo>
                  <a:lnTo>
                    <a:pt x="398866" y="278805"/>
                  </a:lnTo>
                  <a:cubicBezTo>
                    <a:pt x="399184" y="278065"/>
                    <a:pt x="399395" y="277536"/>
                    <a:pt x="399606" y="277219"/>
                  </a:cubicBezTo>
                  <a:lnTo>
                    <a:pt x="401086" y="276057"/>
                  </a:lnTo>
                  <a:lnTo>
                    <a:pt x="404679" y="275106"/>
                  </a:lnTo>
                  <a:cubicBezTo>
                    <a:pt x="406687" y="275106"/>
                    <a:pt x="409541" y="275634"/>
                    <a:pt x="412606" y="276480"/>
                  </a:cubicBezTo>
                  <a:cubicBezTo>
                    <a:pt x="413346" y="276691"/>
                    <a:pt x="413980" y="276902"/>
                    <a:pt x="414825" y="277114"/>
                  </a:cubicBezTo>
                  <a:cubicBezTo>
                    <a:pt x="418207" y="278171"/>
                    <a:pt x="421801" y="279544"/>
                    <a:pt x="425711" y="281553"/>
                  </a:cubicBezTo>
                  <a:lnTo>
                    <a:pt x="425711" y="281553"/>
                  </a:lnTo>
                  <a:cubicBezTo>
                    <a:pt x="425711" y="281553"/>
                    <a:pt x="425711" y="281553"/>
                    <a:pt x="425817" y="281553"/>
                  </a:cubicBezTo>
                  <a:lnTo>
                    <a:pt x="425817" y="281553"/>
                  </a:lnTo>
                  <a:cubicBezTo>
                    <a:pt x="425817" y="281553"/>
                    <a:pt x="426134" y="281764"/>
                    <a:pt x="426240" y="281764"/>
                  </a:cubicBezTo>
                  <a:cubicBezTo>
                    <a:pt x="430784" y="283772"/>
                    <a:pt x="436069" y="281870"/>
                    <a:pt x="438288" y="277431"/>
                  </a:cubicBezTo>
                  <a:cubicBezTo>
                    <a:pt x="440507" y="272992"/>
                    <a:pt x="438816" y="267602"/>
                    <a:pt x="434483" y="265277"/>
                  </a:cubicBezTo>
                  <a:cubicBezTo>
                    <a:pt x="434378" y="265171"/>
                    <a:pt x="434061" y="265065"/>
                    <a:pt x="433955" y="264960"/>
                  </a:cubicBezTo>
                  <a:cubicBezTo>
                    <a:pt x="433955" y="264960"/>
                    <a:pt x="433955" y="264960"/>
                    <a:pt x="433955" y="264960"/>
                  </a:cubicBezTo>
                  <a:cubicBezTo>
                    <a:pt x="433955" y="264960"/>
                    <a:pt x="433849" y="264960"/>
                    <a:pt x="433743" y="264960"/>
                  </a:cubicBezTo>
                  <a:lnTo>
                    <a:pt x="433743" y="264960"/>
                  </a:lnTo>
                  <a:cubicBezTo>
                    <a:pt x="424443" y="260626"/>
                    <a:pt x="418313" y="256082"/>
                    <a:pt x="414508" y="252066"/>
                  </a:cubicBezTo>
                  <a:cubicBezTo>
                    <a:pt x="410809" y="247944"/>
                    <a:pt x="409330" y="244245"/>
                    <a:pt x="409435" y="241814"/>
                  </a:cubicBezTo>
                  <a:cubicBezTo>
                    <a:pt x="409435" y="238855"/>
                    <a:pt x="411549" y="235050"/>
                    <a:pt x="417362" y="231034"/>
                  </a:cubicBezTo>
                  <a:cubicBezTo>
                    <a:pt x="418841" y="230188"/>
                    <a:pt x="420532" y="229343"/>
                    <a:pt x="422541" y="228497"/>
                  </a:cubicBezTo>
                  <a:cubicBezTo>
                    <a:pt x="424443" y="227863"/>
                    <a:pt x="426979" y="227440"/>
                    <a:pt x="429727" y="227229"/>
                  </a:cubicBezTo>
                  <a:lnTo>
                    <a:pt x="430361" y="227229"/>
                  </a:lnTo>
                  <a:cubicBezTo>
                    <a:pt x="434589" y="227123"/>
                    <a:pt x="439345" y="228180"/>
                    <a:pt x="443361" y="229977"/>
                  </a:cubicBezTo>
                  <a:cubicBezTo>
                    <a:pt x="444629" y="230505"/>
                    <a:pt x="446003" y="231034"/>
                    <a:pt x="447377" y="231879"/>
                  </a:cubicBezTo>
                  <a:cubicBezTo>
                    <a:pt x="449068" y="233147"/>
                    <a:pt x="450548" y="234521"/>
                    <a:pt x="451605" y="236212"/>
                  </a:cubicBezTo>
                  <a:cubicBezTo>
                    <a:pt x="451710" y="236424"/>
                    <a:pt x="451922" y="236529"/>
                    <a:pt x="451922" y="236741"/>
                  </a:cubicBezTo>
                  <a:cubicBezTo>
                    <a:pt x="453084" y="238855"/>
                    <a:pt x="453824" y="241602"/>
                    <a:pt x="453930" y="245513"/>
                  </a:cubicBezTo>
                  <a:lnTo>
                    <a:pt x="453930" y="245830"/>
                  </a:lnTo>
                  <a:cubicBezTo>
                    <a:pt x="453930" y="248789"/>
                    <a:pt x="453401" y="252383"/>
                    <a:pt x="452133" y="256716"/>
                  </a:cubicBezTo>
                  <a:cubicBezTo>
                    <a:pt x="451922" y="257350"/>
                    <a:pt x="452239" y="257878"/>
                    <a:pt x="452133" y="258513"/>
                  </a:cubicBezTo>
                  <a:cubicBezTo>
                    <a:pt x="452027" y="259887"/>
                    <a:pt x="451816" y="261366"/>
                    <a:pt x="452345" y="262634"/>
                  </a:cubicBezTo>
                  <a:cubicBezTo>
                    <a:pt x="452450" y="262951"/>
                    <a:pt x="452873" y="263057"/>
                    <a:pt x="453084" y="263480"/>
                  </a:cubicBezTo>
                  <a:cubicBezTo>
                    <a:pt x="453824" y="264854"/>
                    <a:pt x="454670" y="266333"/>
                    <a:pt x="456149" y="267179"/>
                  </a:cubicBezTo>
                  <a:lnTo>
                    <a:pt x="456361" y="267179"/>
                  </a:lnTo>
                  <a:cubicBezTo>
                    <a:pt x="456361" y="267179"/>
                    <a:pt x="456361" y="267179"/>
                    <a:pt x="456466" y="267179"/>
                  </a:cubicBezTo>
                  <a:lnTo>
                    <a:pt x="464710" y="265911"/>
                  </a:lnTo>
                  <a:lnTo>
                    <a:pt x="467669" y="265488"/>
                  </a:lnTo>
                  <a:lnTo>
                    <a:pt x="467669" y="265488"/>
                  </a:lnTo>
                  <a:cubicBezTo>
                    <a:pt x="470311" y="262529"/>
                    <a:pt x="472531" y="261049"/>
                    <a:pt x="474433" y="259675"/>
                  </a:cubicBezTo>
                  <a:cubicBezTo>
                    <a:pt x="475596" y="258935"/>
                    <a:pt x="476336" y="258301"/>
                    <a:pt x="477181" y="257984"/>
                  </a:cubicBezTo>
                  <a:cubicBezTo>
                    <a:pt x="478344" y="257456"/>
                    <a:pt x="479506" y="256927"/>
                    <a:pt x="479929" y="257033"/>
                  </a:cubicBezTo>
                  <a:lnTo>
                    <a:pt x="483734" y="260626"/>
                  </a:lnTo>
                  <a:cubicBezTo>
                    <a:pt x="484157" y="261472"/>
                    <a:pt x="484579" y="262212"/>
                    <a:pt x="485002" y="263374"/>
                  </a:cubicBezTo>
                  <a:cubicBezTo>
                    <a:pt x="485213" y="263903"/>
                    <a:pt x="485319" y="264431"/>
                    <a:pt x="485531" y="265065"/>
                  </a:cubicBezTo>
                  <a:cubicBezTo>
                    <a:pt x="486059" y="266862"/>
                    <a:pt x="486482" y="268870"/>
                    <a:pt x="486799" y="271195"/>
                  </a:cubicBezTo>
                  <a:cubicBezTo>
                    <a:pt x="487010" y="272463"/>
                    <a:pt x="487116" y="273837"/>
                    <a:pt x="487116" y="275106"/>
                  </a:cubicBezTo>
                  <a:lnTo>
                    <a:pt x="487116" y="277431"/>
                  </a:lnTo>
                  <a:cubicBezTo>
                    <a:pt x="487116" y="277431"/>
                    <a:pt x="486904" y="281024"/>
                    <a:pt x="486904" y="281024"/>
                  </a:cubicBezTo>
                  <a:cubicBezTo>
                    <a:pt x="486799" y="283455"/>
                    <a:pt x="486270" y="285780"/>
                    <a:pt x="485848" y="288105"/>
                  </a:cubicBezTo>
                  <a:cubicBezTo>
                    <a:pt x="485213" y="291699"/>
                    <a:pt x="484368" y="295186"/>
                    <a:pt x="483205" y="298463"/>
                  </a:cubicBezTo>
                  <a:cubicBezTo>
                    <a:pt x="483100" y="298780"/>
                    <a:pt x="482888" y="299097"/>
                    <a:pt x="482783" y="299519"/>
                  </a:cubicBezTo>
                  <a:cubicBezTo>
                    <a:pt x="481409" y="303113"/>
                    <a:pt x="479823" y="306495"/>
                    <a:pt x="478238" y="309243"/>
                  </a:cubicBezTo>
                  <a:lnTo>
                    <a:pt x="473799" y="316112"/>
                  </a:lnTo>
                  <a:lnTo>
                    <a:pt x="472425" y="317909"/>
                  </a:lnTo>
                  <a:lnTo>
                    <a:pt x="472108" y="318332"/>
                  </a:lnTo>
                  <a:lnTo>
                    <a:pt x="472108" y="324462"/>
                  </a:lnTo>
                  <a:cubicBezTo>
                    <a:pt x="472108" y="324462"/>
                    <a:pt x="471897" y="330063"/>
                    <a:pt x="471897" y="330063"/>
                  </a:cubicBezTo>
                  <a:cubicBezTo>
                    <a:pt x="471897" y="330063"/>
                    <a:pt x="472002" y="330063"/>
                    <a:pt x="472002" y="330063"/>
                  </a:cubicBezTo>
                  <a:lnTo>
                    <a:pt x="472002" y="330063"/>
                  </a:lnTo>
                  <a:cubicBezTo>
                    <a:pt x="472002" y="330063"/>
                    <a:pt x="472214" y="330169"/>
                    <a:pt x="472214" y="330169"/>
                  </a:cubicBezTo>
                  <a:cubicBezTo>
                    <a:pt x="475067" y="333445"/>
                    <a:pt x="479718" y="334396"/>
                    <a:pt x="483522" y="332283"/>
                  </a:cubicBezTo>
                  <a:lnTo>
                    <a:pt x="483945" y="332071"/>
                  </a:lnTo>
                  <a:cubicBezTo>
                    <a:pt x="487222" y="330169"/>
                    <a:pt x="490709" y="328795"/>
                    <a:pt x="494197" y="327738"/>
                  </a:cubicBezTo>
                  <a:lnTo>
                    <a:pt x="495254" y="327421"/>
                  </a:lnTo>
                  <a:cubicBezTo>
                    <a:pt x="498953" y="326470"/>
                    <a:pt x="502441" y="325941"/>
                    <a:pt x="505611" y="325941"/>
                  </a:cubicBezTo>
                  <a:cubicBezTo>
                    <a:pt x="505611" y="325941"/>
                    <a:pt x="505611" y="325941"/>
                    <a:pt x="505717" y="325941"/>
                  </a:cubicBezTo>
                  <a:lnTo>
                    <a:pt x="513644" y="327315"/>
                  </a:lnTo>
                  <a:cubicBezTo>
                    <a:pt x="513644" y="327315"/>
                    <a:pt x="513855" y="327527"/>
                    <a:pt x="514066" y="327632"/>
                  </a:cubicBezTo>
                  <a:lnTo>
                    <a:pt x="517765" y="331649"/>
                  </a:lnTo>
                  <a:cubicBezTo>
                    <a:pt x="518188" y="332494"/>
                    <a:pt x="518611" y="333128"/>
                    <a:pt x="519034" y="334396"/>
                  </a:cubicBezTo>
                  <a:lnTo>
                    <a:pt x="522521" y="349827"/>
                  </a:lnTo>
                  <a:cubicBezTo>
                    <a:pt x="522838" y="352152"/>
                    <a:pt x="523050" y="353526"/>
                    <a:pt x="523155" y="354371"/>
                  </a:cubicBezTo>
                  <a:lnTo>
                    <a:pt x="523367" y="359022"/>
                  </a:lnTo>
                  <a:cubicBezTo>
                    <a:pt x="523367" y="363144"/>
                    <a:pt x="522838" y="367688"/>
                    <a:pt x="519245" y="376460"/>
                  </a:cubicBezTo>
                  <a:cubicBezTo>
                    <a:pt x="515863" y="384598"/>
                    <a:pt x="512481" y="391045"/>
                    <a:pt x="511953" y="400980"/>
                  </a:cubicBezTo>
                  <a:cubicBezTo>
                    <a:pt x="511741" y="405736"/>
                    <a:pt x="515229" y="409752"/>
                    <a:pt x="519879" y="410386"/>
                  </a:cubicBezTo>
                  <a:lnTo>
                    <a:pt x="519879" y="410386"/>
                  </a:lnTo>
                  <a:cubicBezTo>
                    <a:pt x="519879" y="410386"/>
                    <a:pt x="530448" y="412605"/>
                    <a:pt x="538375" y="437336"/>
                  </a:cubicBezTo>
                  <a:lnTo>
                    <a:pt x="538375" y="455620"/>
                  </a:lnTo>
                  <a:cubicBezTo>
                    <a:pt x="536472" y="464287"/>
                    <a:pt x="534147" y="473587"/>
                    <a:pt x="531188" y="482888"/>
                  </a:cubicBezTo>
                  <a:cubicBezTo>
                    <a:pt x="528863" y="489758"/>
                    <a:pt x="526855" y="495253"/>
                    <a:pt x="525058" y="499481"/>
                  </a:cubicBezTo>
                  <a:lnTo>
                    <a:pt x="525058" y="499481"/>
                  </a:lnTo>
                  <a:close/>
                  <a:moveTo>
                    <a:pt x="334714" y="321820"/>
                  </a:moveTo>
                  <a:lnTo>
                    <a:pt x="334714" y="321820"/>
                  </a:lnTo>
                  <a:cubicBezTo>
                    <a:pt x="334714" y="321820"/>
                    <a:pt x="334714" y="321820"/>
                    <a:pt x="334714" y="321820"/>
                  </a:cubicBezTo>
                  <a:lnTo>
                    <a:pt x="334714" y="321820"/>
                  </a:lnTo>
                  <a:close/>
                  <a:moveTo>
                    <a:pt x="331121" y="305227"/>
                  </a:moveTo>
                  <a:cubicBezTo>
                    <a:pt x="333868" y="306601"/>
                    <a:pt x="336299" y="308292"/>
                    <a:pt x="338519" y="310300"/>
                  </a:cubicBezTo>
                  <a:cubicBezTo>
                    <a:pt x="336299" y="308292"/>
                    <a:pt x="333868" y="306601"/>
                    <a:pt x="331121" y="305227"/>
                  </a:cubicBezTo>
                  <a:lnTo>
                    <a:pt x="331121" y="305227"/>
                  </a:lnTo>
                  <a:close/>
                  <a:moveTo>
                    <a:pt x="340315" y="433954"/>
                  </a:moveTo>
                  <a:cubicBezTo>
                    <a:pt x="338413" y="433003"/>
                    <a:pt x="336405" y="432052"/>
                    <a:pt x="334608" y="430995"/>
                  </a:cubicBezTo>
                  <a:cubicBezTo>
                    <a:pt x="336405" y="432052"/>
                    <a:pt x="338413" y="433003"/>
                    <a:pt x="340315" y="433954"/>
                  </a:cubicBezTo>
                  <a:lnTo>
                    <a:pt x="340315" y="433954"/>
                  </a:lnTo>
                  <a:close/>
                  <a:moveTo>
                    <a:pt x="335771" y="482677"/>
                  </a:moveTo>
                  <a:cubicBezTo>
                    <a:pt x="333551" y="481725"/>
                    <a:pt x="331438" y="480774"/>
                    <a:pt x="329112" y="479929"/>
                  </a:cubicBezTo>
                  <a:cubicBezTo>
                    <a:pt x="331438" y="480774"/>
                    <a:pt x="333551" y="481620"/>
                    <a:pt x="335771" y="482677"/>
                  </a:cubicBezTo>
                  <a:lnTo>
                    <a:pt x="335771" y="482677"/>
                  </a:lnTo>
                  <a:close/>
                  <a:moveTo>
                    <a:pt x="417890" y="569129"/>
                  </a:moveTo>
                  <a:cubicBezTo>
                    <a:pt x="413557" y="566804"/>
                    <a:pt x="410069" y="564268"/>
                    <a:pt x="407110" y="561731"/>
                  </a:cubicBezTo>
                  <a:cubicBezTo>
                    <a:pt x="410069" y="564268"/>
                    <a:pt x="413557" y="566804"/>
                    <a:pt x="417890" y="569129"/>
                  </a:cubicBezTo>
                  <a:lnTo>
                    <a:pt x="417890" y="569129"/>
                  </a:lnTo>
                  <a:close/>
                  <a:moveTo>
                    <a:pt x="452027" y="561414"/>
                  </a:moveTo>
                  <a:cubicBezTo>
                    <a:pt x="446109" y="560251"/>
                    <a:pt x="440507" y="558666"/>
                    <a:pt x="435329" y="556764"/>
                  </a:cubicBezTo>
                  <a:cubicBezTo>
                    <a:pt x="429199" y="554439"/>
                    <a:pt x="424549" y="552008"/>
                    <a:pt x="421378" y="549788"/>
                  </a:cubicBezTo>
                  <a:cubicBezTo>
                    <a:pt x="421167" y="549683"/>
                    <a:pt x="421061" y="549577"/>
                    <a:pt x="420850" y="549366"/>
                  </a:cubicBezTo>
                  <a:cubicBezTo>
                    <a:pt x="419476" y="548309"/>
                    <a:pt x="418419" y="547358"/>
                    <a:pt x="417468" y="546512"/>
                  </a:cubicBezTo>
                  <a:lnTo>
                    <a:pt x="413240" y="538057"/>
                  </a:lnTo>
                  <a:lnTo>
                    <a:pt x="410809" y="533724"/>
                  </a:lnTo>
                  <a:lnTo>
                    <a:pt x="409752" y="531187"/>
                  </a:lnTo>
                  <a:lnTo>
                    <a:pt x="409330" y="531187"/>
                  </a:lnTo>
                  <a:cubicBezTo>
                    <a:pt x="409330" y="531187"/>
                    <a:pt x="409118" y="530765"/>
                    <a:pt x="409118" y="530765"/>
                  </a:cubicBezTo>
                  <a:lnTo>
                    <a:pt x="402248" y="529919"/>
                  </a:lnTo>
                  <a:lnTo>
                    <a:pt x="400875" y="529708"/>
                  </a:lnTo>
                  <a:cubicBezTo>
                    <a:pt x="397387" y="530976"/>
                    <a:pt x="392631" y="531610"/>
                    <a:pt x="388086" y="531821"/>
                  </a:cubicBezTo>
                  <a:cubicBezTo>
                    <a:pt x="387664" y="531821"/>
                    <a:pt x="387241" y="531927"/>
                    <a:pt x="386818" y="531927"/>
                  </a:cubicBezTo>
                  <a:cubicBezTo>
                    <a:pt x="382696" y="531927"/>
                    <a:pt x="378680" y="531293"/>
                    <a:pt x="375827" y="530130"/>
                  </a:cubicBezTo>
                  <a:lnTo>
                    <a:pt x="372444" y="527171"/>
                  </a:lnTo>
                  <a:lnTo>
                    <a:pt x="371493" y="526114"/>
                  </a:lnTo>
                  <a:lnTo>
                    <a:pt x="370014" y="522944"/>
                  </a:lnTo>
                  <a:lnTo>
                    <a:pt x="370014" y="522944"/>
                  </a:lnTo>
                  <a:cubicBezTo>
                    <a:pt x="370014" y="522944"/>
                    <a:pt x="374347" y="513643"/>
                    <a:pt x="374347" y="513643"/>
                  </a:cubicBezTo>
                  <a:lnTo>
                    <a:pt x="377940" y="510050"/>
                  </a:lnTo>
                  <a:lnTo>
                    <a:pt x="379103" y="509099"/>
                  </a:lnTo>
                  <a:lnTo>
                    <a:pt x="379314" y="508887"/>
                  </a:lnTo>
                  <a:lnTo>
                    <a:pt x="379631" y="508147"/>
                  </a:lnTo>
                  <a:cubicBezTo>
                    <a:pt x="381639" y="506562"/>
                    <a:pt x="383119" y="504554"/>
                    <a:pt x="383330" y="501912"/>
                  </a:cubicBezTo>
                  <a:cubicBezTo>
                    <a:pt x="383330" y="501383"/>
                    <a:pt x="383013" y="500855"/>
                    <a:pt x="382908" y="500326"/>
                  </a:cubicBezTo>
                  <a:lnTo>
                    <a:pt x="383119" y="499904"/>
                  </a:lnTo>
                  <a:lnTo>
                    <a:pt x="382696" y="499481"/>
                  </a:lnTo>
                  <a:cubicBezTo>
                    <a:pt x="382062" y="496310"/>
                    <a:pt x="380160" y="493457"/>
                    <a:pt x="376989" y="492400"/>
                  </a:cubicBezTo>
                  <a:cubicBezTo>
                    <a:pt x="368640" y="489652"/>
                    <a:pt x="361664" y="486904"/>
                    <a:pt x="355851" y="484051"/>
                  </a:cubicBezTo>
                  <a:cubicBezTo>
                    <a:pt x="355217" y="483733"/>
                    <a:pt x="354583" y="483311"/>
                    <a:pt x="353949" y="482994"/>
                  </a:cubicBezTo>
                  <a:cubicBezTo>
                    <a:pt x="348665" y="480351"/>
                    <a:pt x="344120" y="477709"/>
                    <a:pt x="340949" y="475067"/>
                  </a:cubicBezTo>
                  <a:cubicBezTo>
                    <a:pt x="334291" y="469571"/>
                    <a:pt x="332494" y="465449"/>
                    <a:pt x="332283" y="461222"/>
                  </a:cubicBezTo>
                  <a:cubicBezTo>
                    <a:pt x="332283" y="461011"/>
                    <a:pt x="332177" y="460799"/>
                    <a:pt x="332072" y="460588"/>
                  </a:cubicBezTo>
                  <a:lnTo>
                    <a:pt x="332072" y="460059"/>
                  </a:lnTo>
                  <a:cubicBezTo>
                    <a:pt x="332283" y="455409"/>
                    <a:pt x="333763" y="453084"/>
                    <a:pt x="336616" y="450653"/>
                  </a:cubicBezTo>
                  <a:lnTo>
                    <a:pt x="345811" y="446214"/>
                  </a:lnTo>
                  <a:cubicBezTo>
                    <a:pt x="345811" y="446214"/>
                    <a:pt x="346128" y="446003"/>
                    <a:pt x="346445" y="445897"/>
                  </a:cubicBezTo>
                  <a:lnTo>
                    <a:pt x="354795" y="443255"/>
                  </a:lnTo>
                  <a:lnTo>
                    <a:pt x="362193" y="440930"/>
                  </a:lnTo>
                  <a:cubicBezTo>
                    <a:pt x="365998" y="439767"/>
                    <a:pt x="368640" y="436174"/>
                    <a:pt x="368640" y="432158"/>
                  </a:cubicBezTo>
                  <a:cubicBezTo>
                    <a:pt x="368640" y="428142"/>
                    <a:pt x="365998" y="424548"/>
                    <a:pt x="362193" y="423280"/>
                  </a:cubicBezTo>
                  <a:lnTo>
                    <a:pt x="359762" y="422434"/>
                  </a:lnTo>
                  <a:cubicBezTo>
                    <a:pt x="356380" y="421272"/>
                    <a:pt x="353421" y="419792"/>
                    <a:pt x="350356" y="418418"/>
                  </a:cubicBezTo>
                  <a:cubicBezTo>
                    <a:pt x="347291" y="416939"/>
                    <a:pt x="344120" y="415142"/>
                    <a:pt x="340844" y="413028"/>
                  </a:cubicBezTo>
                  <a:cubicBezTo>
                    <a:pt x="338836" y="411654"/>
                    <a:pt x="336828" y="410386"/>
                    <a:pt x="335137" y="409012"/>
                  </a:cubicBezTo>
                  <a:cubicBezTo>
                    <a:pt x="333657" y="407850"/>
                    <a:pt x="332494" y="406581"/>
                    <a:pt x="331226" y="405313"/>
                  </a:cubicBezTo>
                  <a:cubicBezTo>
                    <a:pt x="329641" y="403622"/>
                    <a:pt x="328267" y="402037"/>
                    <a:pt x="327316" y="400451"/>
                  </a:cubicBezTo>
                  <a:cubicBezTo>
                    <a:pt x="326153" y="398655"/>
                    <a:pt x="325202" y="396858"/>
                    <a:pt x="324779" y="395167"/>
                  </a:cubicBezTo>
                  <a:cubicBezTo>
                    <a:pt x="324568" y="394427"/>
                    <a:pt x="324251" y="393687"/>
                    <a:pt x="324145" y="392948"/>
                  </a:cubicBezTo>
                  <a:lnTo>
                    <a:pt x="323828" y="390305"/>
                  </a:lnTo>
                  <a:lnTo>
                    <a:pt x="325308" y="386078"/>
                  </a:lnTo>
                  <a:lnTo>
                    <a:pt x="331966" y="384598"/>
                  </a:lnTo>
                  <a:lnTo>
                    <a:pt x="333657" y="384598"/>
                  </a:lnTo>
                  <a:cubicBezTo>
                    <a:pt x="333657" y="384598"/>
                    <a:pt x="339681" y="385444"/>
                    <a:pt x="339681" y="385444"/>
                  </a:cubicBezTo>
                  <a:lnTo>
                    <a:pt x="343486" y="383858"/>
                  </a:lnTo>
                  <a:lnTo>
                    <a:pt x="349299" y="381533"/>
                  </a:lnTo>
                  <a:lnTo>
                    <a:pt x="349299" y="381533"/>
                  </a:lnTo>
                  <a:cubicBezTo>
                    <a:pt x="349299" y="381533"/>
                    <a:pt x="349405" y="381322"/>
                    <a:pt x="349405" y="381322"/>
                  </a:cubicBezTo>
                  <a:lnTo>
                    <a:pt x="349193" y="376989"/>
                  </a:lnTo>
                  <a:lnTo>
                    <a:pt x="349193" y="371070"/>
                  </a:lnTo>
                  <a:cubicBezTo>
                    <a:pt x="349193" y="371070"/>
                    <a:pt x="348665" y="370330"/>
                    <a:pt x="348453" y="370013"/>
                  </a:cubicBezTo>
                  <a:cubicBezTo>
                    <a:pt x="345177" y="365680"/>
                    <a:pt x="342958" y="361770"/>
                    <a:pt x="341478" y="358282"/>
                  </a:cubicBezTo>
                  <a:cubicBezTo>
                    <a:pt x="340527" y="356062"/>
                    <a:pt x="340104" y="353843"/>
                    <a:pt x="339787" y="351624"/>
                  </a:cubicBezTo>
                  <a:cubicBezTo>
                    <a:pt x="339576" y="350250"/>
                    <a:pt x="338941" y="348664"/>
                    <a:pt x="338941" y="347502"/>
                  </a:cubicBezTo>
                  <a:lnTo>
                    <a:pt x="338941" y="347290"/>
                  </a:lnTo>
                  <a:cubicBezTo>
                    <a:pt x="339258" y="343063"/>
                    <a:pt x="339998" y="340526"/>
                    <a:pt x="341055" y="338413"/>
                  </a:cubicBezTo>
                  <a:cubicBezTo>
                    <a:pt x="342218" y="336299"/>
                    <a:pt x="343592" y="334396"/>
                    <a:pt x="345388" y="332811"/>
                  </a:cubicBezTo>
                  <a:lnTo>
                    <a:pt x="345600" y="332811"/>
                  </a:lnTo>
                  <a:cubicBezTo>
                    <a:pt x="345600" y="332811"/>
                    <a:pt x="346128" y="332388"/>
                    <a:pt x="346340" y="332177"/>
                  </a:cubicBezTo>
                  <a:cubicBezTo>
                    <a:pt x="348031" y="330486"/>
                    <a:pt x="350778" y="329006"/>
                    <a:pt x="354372" y="328161"/>
                  </a:cubicBezTo>
                  <a:cubicBezTo>
                    <a:pt x="355429" y="327950"/>
                    <a:pt x="356274" y="327421"/>
                    <a:pt x="357543" y="327421"/>
                  </a:cubicBezTo>
                  <a:cubicBezTo>
                    <a:pt x="358282" y="327421"/>
                    <a:pt x="358811" y="327527"/>
                    <a:pt x="359445" y="327527"/>
                  </a:cubicBezTo>
                  <a:cubicBezTo>
                    <a:pt x="362616" y="327632"/>
                    <a:pt x="365258" y="328161"/>
                    <a:pt x="367054" y="329112"/>
                  </a:cubicBezTo>
                  <a:cubicBezTo>
                    <a:pt x="367160" y="329112"/>
                    <a:pt x="367371" y="329218"/>
                    <a:pt x="367583" y="329323"/>
                  </a:cubicBezTo>
                  <a:lnTo>
                    <a:pt x="370753" y="332600"/>
                  </a:lnTo>
                  <a:cubicBezTo>
                    <a:pt x="370753" y="332600"/>
                    <a:pt x="371071" y="333551"/>
                    <a:pt x="371176" y="334079"/>
                  </a:cubicBezTo>
                  <a:cubicBezTo>
                    <a:pt x="371599" y="335559"/>
                    <a:pt x="372022" y="337567"/>
                    <a:pt x="372127" y="340315"/>
                  </a:cubicBezTo>
                  <a:cubicBezTo>
                    <a:pt x="372127" y="340843"/>
                    <a:pt x="372233" y="341266"/>
                    <a:pt x="372233" y="342006"/>
                  </a:cubicBezTo>
                  <a:cubicBezTo>
                    <a:pt x="372233" y="345388"/>
                    <a:pt x="371705" y="349827"/>
                    <a:pt x="370648" y="355006"/>
                  </a:cubicBezTo>
                  <a:lnTo>
                    <a:pt x="370648" y="355640"/>
                  </a:lnTo>
                  <a:cubicBezTo>
                    <a:pt x="370648" y="355640"/>
                    <a:pt x="370542" y="355851"/>
                    <a:pt x="370542" y="355957"/>
                  </a:cubicBezTo>
                  <a:cubicBezTo>
                    <a:pt x="370542" y="355957"/>
                    <a:pt x="370542" y="355957"/>
                    <a:pt x="370542" y="356062"/>
                  </a:cubicBezTo>
                  <a:lnTo>
                    <a:pt x="370542" y="356062"/>
                  </a:lnTo>
                  <a:cubicBezTo>
                    <a:pt x="369697" y="360079"/>
                    <a:pt x="371282" y="364095"/>
                    <a:pt x="374875" y="366209"/>
                  </a:cubicBezTo>
                  <a:lnTo>
                    <a:pt x="378469" y="365680"/>
                  </a:lnTo>
                  <a:lnTo>
                    <a:pt x="385127" y="365469"/>
                  </a:lnTo>
                  <a:lnTo>
                    <a:pt x="385973" y="364623"/>
                  </a:lnTo>
                  <a:lnTo>
                    <a:pt x="386078" y="364623"/>
                  </a:lnTo>
                  <a:cubicBezTo>
                    <a:pt x="386078" y="364623"/>
                    <a:pt x="388192" y="362404"/>
                    <a:pt x="388192" y="362404"/>
                  </a:cubicBezTo>
                  <a:lnTo>
                    <a:pt x="388932" y="361664"/>
                  </a:lnTo>
                  <a:lnTo>
                    <a:pt x="392737" y="357753"/>
                  </a:lnTo>
                  <a:lnTo>
                    <a:pt x="396119" y="355957"/>
                  </a:lnTo>
                  <a:lnTo>
                    <a:pt x="401403" y="358176"/>
                  </a:lnTo>
                  <a:cubicBezTo>
                    <a:pt x="401403" y="358176"/>
                    <a:pt x="402037" y="358916"/>
                    <a:pt x="402354" y="359339"/>
                  </a:cubicBezTo>
                  <a:cubicBezTo>
                    <a:pt x="403200" y="360290"/>
                    <a:pt x="404151" y="361558"/>
                    <a:pt x="405102" y="363249"/>
                  </a:cubicBezTo>
                  <a:cubicBezTo>
                    <a:pt x="405419" y="363778"/>
                    <a:pt x="405736" y="364200"/>
                    <a:pt x="406053" y="364729"/>
                  </a:cubicBezTo>
                  <a:cubicBezTo>
                    <a:pt x="407639" y="368111"/>
                    <a:pt x="408801" y="372127"/>
                    <a:pt x="409752" y="376143"/>
                  </a:cubicBezTo>
                  <a:cubicBezTo>
                    <a:pt x="410492" y="379208"/>
                    <a:pt x="411126" y="381956"/>
                    <a:pt x="411443" y="384598"/>
                  </a:cubicBezTo>
                  <a:cubicBezTo>
                    <a:pt x="411549" y="385655"/>
                    <a:pt x="411760" y="386501"/>
                    <a:pt x="411866" y="387557"/>
                  </a:cubicBezTo>
                  <a:cubicBezTo>
                    <a:pt x="412289" y="391785"/>
                    <a:pt x="412500" y="395907"/>
                    <a:pt x="412500" y="399817"/>
                  </a:cubicBezTo>
                  <a:cubicBezTo>
                    <a:pt x="412500" y="402459"/>
                    <a:pt x="412395" y="404785"/>
                    <a:pt x="412289" y="407215"/>
                  </a:cubicBezTo>
                  <a:cubicBezTo>
                    <a:pt x="412289" y="408695"/>
                    <a:pt x="412183" y="410069"/>
                    <a:pt x="412077" y="411443"/>
                  </a:cubicBezTo>
                  <a:cubicBezTo>
                    <a:pt x="412077" y="411866"/>
                    <a:pt x="412077" y="412394"/>
                    <a:pt x="411972" y="412817"/>
                  </a:cubicBezTo>
                  <a:cubicBezTo>
                    <a:pt x="411549" y="416305"/>
                    <a:pt x="411021" y="420004"/>
                    <a:pt x="410386" y="424865"/>
                  </a:cubicBezTo>
                  <a:cubicBezTo>
                    <a:pt x="410281" y="426028"/>
                    <a:pt x="410704" y="427085"/>
                    <a:pt x="411021" y="428247"/>
                  </a:cubicBezTo>
                  <a:cubicBezTo>
                    <a:pt x="411126" y="428881"/>
                    <a:pt x="411021" y="429516"/>
                    <a:pt x="411338" y="430150"/>
                  </a:cubicBezTo>
                  <a:cubicBezTo>
                    <a:pt x="411972" y="431418"/>
                    <a:pt x="413029" y="432263"/>
                    <a:pt x="414191" y="433109"/>
                  </a:cubicBezTo>
                  <a:cubicBezTo>
                    <a:pt x="414614" y="433426"/>
                    <a:pt x="414720" y="433954"/>
                    <a:pt x="415248" y="434166"/>
                  </a:cubicBezTo>
                  <a:lnTo>
                    <a:pt x="415248" y="434166"/>
                  </a:lnTo>
                  <a:cubicBezTo>
                    <a:pt x="415248" y="434166"/>
                    <a:pt x="415248" y="434271"/>
                    <a:pt x="415354" y="434271"/>
                  </a:cubicBezTo>
                  <a:lnTo>
                    <a:pt x="425923" y="432475"/>
                  </a:lnTo>
                  <a:cubicBezTo>
                    <a:pt x="425923" y="432475"/>
                    <a:pt x="425923" y="432475"/>
                    <a:pt x="425923" y="432475"/>
                  </a:cubicBezTo>
                  <a:lnTo>
                    <a:pt x="425923" y="432475"/>
                  </a:lnTo>
                  <a:cubicBezTo>
                    <a:pt x="428776" y="429516"/>
                    <a:pt x="431207" y="427613"/>
                    <a:pt x="433321" y="426239"/>
                  </a:cubicBezTo>
                  <a:cubicBezTo>
                    <a:pt x="433743" y="426028"/>
                    <a:pt x="434061" y="425711"/>
                    <a:pt x="434483" y="425394"/>
                  </a:cubicBezTo>
                  <a:cubicBezTo>
                    <a:pt x="436597" y="424125"/>
                    <a:pt x="438394" y="423597"/>
                    <a:pt x="439556" y="423703"/>
                  </a:cubicBezTo>
                  <a:lnTo>
                    <a:pt x="440825" y="423703"/>
                  </a:lnTo>
                  <a:cubicBezTo>
                    <a:pt x="441353" y="423914"/>
                    <a:pt x="441670" y="424125"/>
                    <a:pt x="442093" y="424231"/>
                  </a:cubicBezTo>
                  <a:cubicBezTo>
                    <a:pt x="443361" y="424654"/>
                    <a:pt x="444524" y="424971"/>
                    <a:pt x="445158" y="425394"/>
                  </a:cubicBezTo>
                  <a:cubicBezTo>
                    <a:pt x="445369" y="425605"/>
                    <a:pt x="445581" y="425711"/>
                    <a:pt x="445792" y="425816"/>
                  </a:cubicBezTo>
                  <a:cubicBezTo>
                    <a:pt x="446215" y="426134"/>
                    <a:pt x="446532" y="426451"/>
                    <a:pt x="446743" y="426768"/>
                  </a:cubicBezTo>
                  <a:cubicBezTo>
                    <a:pt x="446849" y="426873"/>
                    <a:pt x="446954" y="427296"/>
                    <a:pt x="447166" y="427613"/>
                  </a:cubicBezTo>
                  <a:cubicBezTo>
                    <a:pt x="447589" y="428459"/>
                    <a:pt x="447906" y="430044"/>
                    <a:pt x="448117" y="432475"/>
                  </a:cubicBezTo>
                  <a:cubicBezTo>
                    <a:pt x="448117" y="433109"/>
                    <a:pt x="448223" y="433426"/>
                    <a:pt x="448328" y="434166"/>
                  </a:cubicBezTo>
                  <a:cubicBezTo>
                    <a:pt x="448328" y="438499"/>
                    <a:pt x="447483" y="444312"/>
                    <a:pt x="446743" y="450759"/>
                  </a:cubicBezTo>
                  <a:cubicBezTo>
                    <a:pt x="446003" y="454775"/>
                    <a:pt x="445369" y="458791"/>
                    <a:pt x="445369" y="463019"/>
                  </a:cubicBezTo>
                  <a:cubicBezTo>
                    <a:pt x="445369" y="467035"/>
                    <a:pt x="445898" y="471262"/>
                    <a:pt x="447272" y="475490"/>
                  </a:cubicBezTo>
                  <a:cubicBezTo>
                    <a:pt x="448011" y="477709"/>
                    <a:pt x="449491" y="479929"/>
                    <a:pt x="450654" y="482148"/>
                  </a:cubicBezTo>
                  <a:cubicBezTo>
                    <a:pt x="451710" y="484051"/>
                    <a:pt x="452239" y="486059"/>
                    <a:pt x="453718" y="487961"/>
                  </a:cubicBezTo>
                  <a:lnTo>
                    <a:pt x="454036" y="487961"/>
                  </a:lnTo>
                  <a:cubicBezTo>
                    <a:pt x="454036" y="487961"/>
                    <a:pt x="454247" y="488489"/>
                    <a:pt x="454353" y="488701"/>
                  </a:cubicBezTo>
                  <a:lnTo>
                    <a:pt x="459426" y="490392"/>
                  </a:lnTo>
                  <a:lnTo>
                    <a:pt x="462385" y="491660"/>
                  </a:lnTo>
                  <a:lnTo>
                    <a:pt x="462596" y="491449"/>
                  </a:lnTo>
                  <a:lnTo>
                    <a:pt x="462913" y="491449"/>
                  </a:lnTo>
                  <a:cubicBezTo>
                    <a:pt x="462913" y="491449"/>
                    <a:pt x="468726" y="486693"/>
                    <a:pt x="468726" y="486693"/>
                  </a:cubicBezTo>
                  <a:lnTo>
                    <a:pt x="469783" y="485953"/>
                  </a:lnTo>
                  <a:cubicBezTo>
                    <a:pt x="469783" y="485953"/>
                    <a:pt x="469783" y="485953"/>
                    <a:pt x="469783" y="485847"/>
                  </a:cubicBezTo>
                  <a:lnTo>
                    <a:pt x="469783" y="485847"/>
                  </a:lnTo>
                  <a:cubicBezTo>
                    <a:pt x="469783" y="485847"/>
                    <a:pt x="470100" y="485213"/>
                    <a:pt x="470206" y="484896"/>
                  </a:cubicBezTo>
                  <a:cubicBezTo>
                    <a:pt x="471368" y="482254"/>
                    <a:pt x="472531" y="480246"/>
                    <a:pt x="473693" y="478872"/>
                  </a:cubicBezTo>
                  <a:cubicBezTo>
                    <a:pt x="476019" y="476018"/>
                    <a:pt x="478027" y="475067"/>
                    <a:pt x="479612" y="475067"/>
                  </a:cubicBezTo>
                  <a:cubicBezTo>
                    <a:pt x="482043" y="474856"/>
                    <a:pt x="487222" y="477604"/>
                    <a:pt x="491766" y="484685"/>
                  </a:cubicBezTo>
                  <a:cubicBezTo>
                    <a:pt x="496099" y="491766"/>
                    <a:pt x="499481" y="503286"/>
                    <a:pt x="499798" y="518610"/>
                  </a:cubicBezTo>
                  <a:lnTo>
                    <a:pt x="499798" y="518610"/>
                  </a:lnTo>
                  <a:lnTo>
                    <a:pt x="499798" y="525269"/>
                  </a:lnTo>
                  <a:cubicBezTo>
                    <a:pt x="499798" y="528334"/>
                    <a:pt x="499798" y="531610"/>
                    <a:pt x="499693" y="534886"/>
                  </a:cubicBezTo>
                  <a:cubicBezTo>
                    <a:pt x="499693" y="536049"/>
                    <a:pt x="499693" y="537423"/>
                    <a:pt x="499587" y="538585"/>
                  </a:cubicBezTo>
                  <a:cubicBezTo>
                    <a:pt x="499481" y="540276"/>
                    <a:pt x="499376" y="541862"/>
                    <a:pt x="499270" y="543553"/>
                  </a:cubicBezTo>
                  <a:cubicBezTo>
                    <a:pt x="498530" y="551585"/>
                    <a:pt x="497368" y="557609"/>
                    <a:pt x="496099" y="562365"/>
                  </a:cubicBezTo>
                  <a:cubicBezTo>
                    <a:pt x="491026" y="563739"/>
                    <a:pt x="484368" y="564690"/>
                    <a:pt x="476653" y="564690"/>
                  </a:cubicBezTo>
                  <a:cubicBezTo>
                    <a:pt x="474328" y="564690"/>
                    <a:pt x="471897" y="564162"/>
                    <a:pt x="469466" y="564056"/>
                  </a:cubicBezTo>
                  <a:cubicBezTo>
                    <a:pt x="463653" y="563739"/>
                    <a:pt x="457735" y="563316"/>
                    <a:pt x="451710" y="562154"/>
                  </a:cubicBezTo>
                  <a:lnTo>
                    <a:pt x="451710" y="562154"/>
                  </a:lnTo>
                  <a:close/>
                  <a:moveTo>
                    <a:pt x="415988" y="347079"/>
                  </a:moveTo>
                  <a:cubicBezTo>
                    <a:pt x="415988" y="347079"/>
                    <a:pt x="415459" y="346656"/>
                    <a:pt x="415142" y="346445"/>
                  </a:cubicBezTo>
                  <a:cubicBezTo>
                    <a:pt x="415354" y="346656"/>
                    <a:pt x="415671" y="346868"/>
                    <a:pt x="415988" y="347079"/>
                  </a:cubicBezTo>
                  <a:lnTo>
                    <a:pt x="415988" y="347079"/>
                  </a:lnTo>
                  <a:close/>
                  <a:moveTo>
                    <a:pt x="430467" y="413134"/>
                  </a:moveTo>
                  <a:cubicBezTo>
                    <a:pt x="430467" y="413134"/>
                    <a:pt x="430467" y="414191"/>
                    <a:pt x="430361" y="414614"/>
                  </a:cubicBezTo>
                  <a:cubicBezTo>
                    <a:pt x="430361" y="414191"/>
                    <a:pt x="430361" y="413557"/>
                    <a:pt x="430467" y="413134"/>
                  </a:cubicBezTo>
                  <a:lnTo>
                    <a:pt x="430467" y="413134"/>
                  </a:lnTo>
                  <a:close/>
                  <a:moveTo>
                    <a:pt x="414191" y="418207"/>
                  </a:moveTo>
                  <a:cubicBezTo>
                    <a:pt x="417785" y="414719"/>
                    <a:pt x="421484" y="411443"/>
                    <a:pt x="425711" y="409012"/>
                  </a:cubicBezTo>
                  <a:cubicBezTo>
                    <a:pt x="421484" y="411443"/>
                    <a:pt x="417679" y="414719"/>
                    <a:pt x="414191" y="418207"/>
                  </a:cubicBezTo>
                  <a:lnTo>
                    <a:pt x="414191" y="418207"/>
                  </a:lnTo>
                  <a:close/>
                  <a:moveTo>
                    <a:pt x="455092" y="474433"/>
                  </a:moveTo>
                  <a:cubicBezTo>
                    <a:pt x="455938" y="472742"/>
                    <a:pt x="456678" y="470945"/>
                    <a:pt x="457629" y="469466"/>
                  </a:cubicBezTo>
                  <a:cubicBezTo>
                    <a:pt x="456678" y="470945"/>
                    <a:pt x="455938" y="472742"/>
                    <a:pt x="455092" y="474433"/>
                  </a:cubicBezTo>
                  <a:lnTo>
                    <a:pt x="455092" y="474433"/>
                  </a:lnTo>
                  <a:close/>
                  <a:moveTo>
                    <a:pt x="468303" y="241920"/>
                  </a:moveTo>
                  <a:cubicBezTo>
                    <a:pt x="467035" y="242659"/>
                    <a:pt x="465978" y="243399"/>
                    <a:pt x="464816" y="244139"/>
                  </a:cubicBezTo>
                  <a:cubicBezTo>
                    <a:pt x="465873" y="243399"/>
                    <a:pt x="467035" y="242659"/>
                    <a:pt x="468303" y="241920"/>
                  </a:cubicBezTo>
                  <a:lnTo>
                    <a:pt x="468303" y="241920"/>
                  </a:lnTo>
                  <a:close/>
                  <a:moveTo>
                    <a:pt x="594283" y="515334"/>
                  </a:moveTo>
                  <a:lnTo>
                    <a:pt x="594918" y="515863"/>
                  </a:lnTo>
                  <a:lnTo>
                    <a:pt x="595235" y="516074"/>
                  </a:lnTo>
                  <a:lnTo>
                    <a:pt x="595869" y="516497"/>
                  </a:lnTo>
                  <a:cubicBezTo>
                    <a:pt x="596609" y="516814"/>
                    <a:pt x="602421" y="520830"/>
                    <a:pt x="611405" y="520936"/>
                  </a:cubicBezTo>
                  <a:cubicBezTo>
                    <a:pt x="617112" y="521147"/>
                    <a:pt x="625250" y="517976"/>
                    <a:pt x="629266" y="510684"/>
                  </a:cubicBezTo>
                  <a:cubicBezTo>
                    <a:pt x="631486" y="506773"/>
                    <a:pt x="633599" y="501278"/>
                    <a:pt x="637510" y="495359"/>
                  </a:cubicBezTo>
                  <a:cubicBezTo>
                    <a:pt x="641209" y="489546"/>
                    <a:pt x="646071" y="484790"/>
                    <a:pt x="650932" y="483311"/>
                  </a:cubicBezTo>
                  <a:lnTo>
                    <a:pt x="650932" y="483311"/>
                  </a:lnTo>
                  <a:lnTo>
                    <a:pt x="657273" y="482254"/>
                  </a:lnTo>
                  <a:cubicBezTo>
                    <a:pt x="665728" y="482042"/>
                    <a:pt x="675029" y="488384"/>
                    <a:pt x="679256" y="493985"/>
                  </a:cubicBezTo>
                  <a:cubicBezTo>
                    <a:pt x="683801" y="499692"/>
                    <a:pt x="689085" y="504237"/>
                    <a:pt x="694898" y="507302"/>
                  </a:cubicBezTo>
                  <a:cubicBezTo>
                    <a:pt x="692045" y="513115"/>
                    <a:pt x="690248" y="519667"/>
                    <a:pt x="689931" y="526960"/>
                  </a:cubicBezTo>
                  <a:cubicBezTo>
                    <a:pt x="689825" y="531187"/>
                    <a:pt x="688346" y="537212"/>
                    <a:pt x="685598" y="541967"/>
                  </a:cubicBezTo>
                  <a:cubicBezTo>
                    <a:pt x="682744" y="546829"/>
                    <a:pt x="678939" y="550634"/>
                    <a:pt x="673338" y="552431"/>
                  </a:cubicBezTo>
                  <a:lnTo>
                    <a:pt x="667842" y="553276"/>
                  </a:lnTo>
                  <a:cubicBezTo>
                    <a:pt x="662981" y="553276"/>
                    <a:pt x="657273" y="551585"/>
                    <a:pt x="652200" y="549260"/>
                  </a:cubicBezTo>
                  <a:cubicBezTo>
                    <a:pt x="647022" y="546935"/>
                    <a:pt x="643217" y="544610"/>
                    <a:pt x="639835" y="543024"/>
                  </a:cubicBezTo>
                  <a:lnTo>
                    <a:pt x="631486" y="541228"/>
                  </a:lnTo>
                  <a:cubicBezTo>
                    <a:pt x="622713" y="541333"/>
                    <a:pt x="617218" y="546618"/>
                    <a:pt x="614153" y="550422"/>
                  </a:cubicBezTo>
                  <a:cubicBezTo>
                    <a:pt x="610982" y="554439"/>
                    <a:pt x="609502" y="557926"/>
                    <a:pt x="609291" y="558349"/>
                  </a:cubicBezTo>
                  <a:lnTo>
                    <a:pt x="608868" y="559829"/>
                  </a:lnTo>
                  <a:cubicBezTo>
                    <a:pt x="608868" y="559829"/>
                    <a:pt x="608023" y="563105"/>
                    <a:pt x="608023" y="567227"/>
                  </a:cubicBezTo>
                  <a:cubicBezTo>
                    <a:pt x="608023" y="570609"/>
                    <a:pt x="608446" y="574942"/>
                    <a:pt x="610771" y="579592"/>
                  </a:cubicBezTo>
                  <a:cubicBezTo>
                    <a:pt x="612990" y="584243"/>
                    <a:pt x="618169" y="588681"/>
                    <a:pt x="624616" y="589950"/>
                  </a:cubicBezTo>
                  <a:cubicBezTo>
                    <a:pt x="629055" y="590901"/>
                    <a:pt x="634868" y="591218"/>
                    <a:pt x="641632" y="593120"/>
                  </a:cubicBezTo>
                  <a:cubicBezTo>
                    <a:pt x="648290" y="594917"/>
                    <a:pt x="654314" y="597982"/>
                    <a:pt x="657273" y="602210"/>
                  </a:cubicBezTo>
                  <a:cubicBezTo>
                    <a:pt x="660127" y="606226"/>
                    <a:pt x="661184" y="610453"/>
                    <a:pt x="661290" y="615103"/>
                  </a:cubicBezTo>
                  <a:cubicBezTo>
                    <a:pt x="661290" y="621550"/>
                    <a:pt x="658753" y="628632"/>
                    <a:pt x="655900" y="632753"/>
                  </a:cubicBezTo>
                  <a:cubicBezTo>
                    <a:pt x="651778" y="638883"/>
                    <a:pt x="649558" y="645330"/>
                    <a:pt x="648501" y="651777"/>
                  </a:cubicBezTo>
                  <a:cubicBezTo>
                    <a:pt x="646493" y="651460"/>
                    <a:pt x="644485" y="650932"/>
                    <a:pt x="642371" y="650932"/>
                  </a:cubicBezTo>
                  <a:cubicBezTo>
                    <a:pt x="637721" y="650932"/>
                    <a:pt x="632860" y="651671"/>
                    <a:pt x="627998" y="653045"/>
                  </a:cubicBezTo>
                  <a:lnTo>
                    <a:pt x="619226" y="654208"/>
                  </a:lnTo>
                  <a:cubicBezTo>
                    <a:pt x="611299" y="654208"/>
                    <a:pt x="603478" y="651671"/>
                    <a:pt x="598722" y="645013"/>
                  </a:cubicBezTo>
                  <a:cubicBezTo>
                    <a:pt x="595974" y="641314"/>
                    <a:pt x="594812" y="635818"/>
                    <a:pt x="594812" y="629794"/>
                  </a:cubicBezTo>
                  <a:cubicBezTo>
                    <a:pt x="594812" y="621867"/>
                    <a:pt x="596609" y="614892"/>
                    <a:pt x="597243" y="610030"/>
                  </a:cubicBezTo>
                  <a:lnTo>
                    <a:pt x="597243" y="610030"/>
                  </a:lnTo>
                  <a:cubicBezTo>
                    <a:pt x="597243" y="610030"/>
                    <a:pt x="597348" y="607811"/>
                    <a:pt x="597348" y="607811"/>
                  </a:cubicBezTo>
                  <a:cubicBezTo>
                    <a:pt x="597454" y="597454"/>
                    <a:pt x="589739" y="590795"/>
                    <a:pt x="584454" y="588576"/>
                  </a:cubicBezTo>
                  <a:cubicBezTo>
                    <a:pt x="578959" y="586039"/>
                    <a:pt x="574308" y="585722"/>
                    <a:pt x="573674" y="585617"/>
                  </a:cubicBezTo>
                  <a:lnTo>
                    <a:pt x="569341" y="585617"/>
                  </a:lnTo>
                  <a:lnTo>
                    <a:pt x="569341" y="571877"/>
                  </a:lnTo>
                  <a:cubicBezTo>
                    <a:pt x="570504" y="571983"/>
                    <a:pt x="571455" y="572406"/>
                    <a:pt x="572512" y="572406"/>
                  </a:cubicBezTo>
                  <a:cubicBezTo>
                    <a:pt x="587097" y="572406"/>
                    <a:pt x="599039" y="560569"/>
                    <a:pt x="599039" y="545878"/>
                  </a:cubicBezTo>
                  <a:cubicBezTo>
                    <a:pt x="599039" y="532350"/>
                    <a:pt x="588788" y="521041"/>
                    <a:pt x="575682" y="519562"/>
                  </a:cubicBezTo>
                  <a:cubicBezTo>
                    <a:pt x="582235" y="523261"/>
                    <a:pt x="586568" y="530236"/>
                    <a:pt x="586568" y="538374"/>
                  </a:cubicBezTo>
                  <a:cubicBezTo>
                    <a:pt x="586568" y="548731"/>
                    <a:pt x="579064" y="556975"/>
                    <a:pt x="569341" y="559089"/>
                  </a:cubicBezTo>
                  <a:lnTo>
                    <a:pt x="569341" y="416939"/>
                  </a:lnTo>
                  <a:cubicBezTo>
                    <a:pt x="570504" y="417890"/>
                    <a:pt x="571561" y="419052"/>
                    <a:pt x="572723" y="419898"/>
                  </a:cubicBezTo>
                  <a:cubicBezTo>
                    <a:pt x="577902" y="423597"/>
                    <a:pt x="583926" y="426345"/>
                    <a:pt x="589845" y="428670"/>
                  </a:cubicBezTo>
                  <a:cubicBezTo>
                    <a:pt x="593861" y="430150"/>
                    <a:pt x="599039" y="433320"/>
                    <a:pt x="602738" y="437442"/>
                  </a:cubicBezTo>
                  <a:cubicBezTo>
                    <a:pt x="606438" y="441670"/>
                    <a:pt x="608868" y="446531"/>
                    <a:pt x="608868" y="452450"/>
                  </a:cubicBezTo>
                  <a:cubicBezTo>
                    <a:pt x="608974" y="457629"/>
                    <a:pt x="605909" y="463758"/>
                    <a:pt x="601576" y="469043"/>
                  </a:cubicBezTo>
                  <a:cubicBezTo>
                    <a:pt x="597243" y="474539"/>
                    <a:pt x="592592" y="478343"/>
                    <a:pt x="589633" y="481620"/>
                  </a:cubicBezTo>
                  <a:cubicBezTo>
                    <a:pt x="586145" y="485530"/>
                    <a:pt x="584349" y="490709"/>
                    <a:pt x="584349" y="495148"/>
                  </a:cubicBezTo>
                  <a:cubicBezTo>
                    <a:pt x="585089" y="508253"/>
                    <a:pt x="594072" y="514383"/>
                    <a:pt x="594495" y="515228"/>
                  </a:cubicBezTo>
                  <a:lnTo>
                    <a:pt x="594495" y="515228"/>
                  </a:lnTo>
                  <a:close/>
                  <a:moveTo>
                    <a:pt x="567333" y="402882"/>
                  </a:moveTo>
                  <a:lnTo>
                    <a:pt x="569341" y="402248"/>
                  </a:lnTo>
                  <a:lnTo>
                    <a:pt x="567333" y="402882"/>
                  </a:lnTo>
                  <a:lnTo>
                    <a:pt x="567333" y="402882"/>
                  </a:lnTo>
                  <a:close/>
                  <a:moveTo>
                    <a:pt x="572723" y="692890"/>
                  </a:moveTo>
                  <a:lnTo>
                    <a:pt x="569341" y="682744"/>
                  </a:lnTo>
                  <a:lnTo>
                    <a:pt x="569341" y="604112"/>
                  </a:lnTo>
                  <a:lnTo>
                    <a:pt x="572300" y="604112"/>
                  </a:lnTo>
                  <a:cubicBezTo>
                    <a:pt x="572300" y="604112"/>
                    <a:pt x="577268" y="605803"/>
                    <a:pt x="577268" y="605803"/>
                  </a:cubicBezTo>
                  <a:lnTo>
                    <a:pt x="578853" y="607917"/>
                  </a:lnTo>
                  <a:lnTo>
                    <a:pt x="578853" y="608339"/>
                  </a:lnTo>
                  <a:cubicBezTo>
                    <a:pt x="578747" y="610030"/>
                    <a:pt x="576316" y="619648"/>
                    <a:pt x="576316" y="629794"/>
                  </a:cubicBezTo>
                  <a:cubicBezTo>
                    <a:pt x="576316" y="637932"/>
                    <a:pt x="577690" y="647444"/>
                    <a:pt x="583715" y="655899"/>
                  </a:cubicBezTo>
                  <a:cubicBezTo>
                    <a:pt x="593015" y="668687"/>
                    <a:pt x="607494" y="672703"/>
                    <a:pt x="619120" y="672703"/>
                  </a:cubicBezTo>
                  <a:cubicBezTo>
                    <a:pt x="624087" y="672703"/>
                    <a:pt x="628738" y="671964"/>
                    <a:pt x="632965" y="670907"/>
                  </a:cubicBezTo>
                  <a:lnTo>
                    <a:pt x="642371" y="669533"/>
                  </a:lnTo>
                  <a:cubicBezTo>
                    <a:pt x="647022" y="669533"/>
                    <a:pt x="650298" y="670695"/>
                    <a:pt x="652200" y="672069"/>
                  </a:cubicBezTo>
                  <a:lnTo>
                    <a:pt x="663192" y="672069"/>
                  </a:lnTo>
                  <a:cubicBezTo>
                    <a:pt x="663192" y="672069"/>
                    <a:pt x="666468" y="661712"/>
                    <a:pt x="666468" y="661712"/>
                  </a:cubicBezTo>
                  <a:lnTo>
                    <a:pt x="665940" y="658013"/>
                  </a:lnTo>
                  <a:cubicBezTo>
                    <a:pt x="665940" y="654208"/>
                    <a:pt x="667525" y="648712"/>
                    <a:pt x="671224" y="643111"/>
                  </a:cubicBezTo>
                  <a:cubicBezTo>
                    <a:pt x="675980" y="636030"/>
                    <a:pt x="679679" y="626306"/>
                    <a:pt x="679785" y="615209"/>
                  </a:cubicBezTo>
                  <a:cubicBezTo>
                    <a:pt x="679785" y="607494"/>
                    <a:pt x="677671" y="599039"/>
                    <a:pt x="672281" y="591535"/>
                  </a:cubicBezTo>
                  <a:cubicBezTo>
                    <a:pt x="665306" y="582023"/>
                    <a:pt x="655054" y="577796"/>
                    <a:pt x="646493" y="575471"/>
                  </a:cubicBezTo>
                  <a:cubicBezTo>
                    <a:pt x="638144" y="573145"/>
                    <a:pt x="630006" y="572511"/>
                    <a:pt x="628632" y="572088"/>
                  </a:cubicBezTo>
                  <a:lnTo>
                    <a:pt x="628632" y="572088"/>
                  </a:lnTo>
                  <a:cubicBezTo>
                    <a:pt x="628632" y="572088"/>
                    <a:pt x="627258" y="571137"/>
                    <a:pt x="627258" y="571137"/>
                  </a:cubicBezTo>
                  <a:lnTo>
                    <a:pt x="626624" y="567333"/>
                  </a:lnTo>
                  <a:lnTo>
                    <a:pt x="626624" y="565113"/>
                  </a:lnTo>
                  <a:cubicBezTo>
                    <a:pt x="626624" y="565113"/>
                    <a:pt x="629160" y="561414"/>
                    <a:pt x="629160" y="561414"/>
                  </a:cubicBezTo>
                  <a:lnTo>
                    <a:pt x="631591" y="559723"/>
                  </a:lnTo>
                  <a:lnTo>
                    <a:pt x="632542" y="559934"/>
                  </a:lnTo>
                  <a:cubicBezTo>
                    <a:pt x="633599" y="560357"/>
                    <a:pt x="638778" y="563422"/>
                    <a:pt x="644908" y="566170"/>
                  </a:cubicBezTo>
                  <a:cubicBezTo>
                    <a:pt x="651144" y="568918"/>
                    <a:pt x="659070" y="571666"/>
                    <a:pt x="667948" y="571666"/>
                  </a:cubicBezTo>
                  <a:lnTo>
                    <a:pt x="679151" y="569975"/>
                  </a:lnTo>
                  <a:cubicBezTo>
                    <a:pt x="689825" y="566487"/>
                    <a:pt x="697223" y="559089"/>
                    <a:pt x="701768" y="551162"/>
                  </a:cubicBezTo>
                  <a:cubicBezTo>
                    <a:pt x="706313" y="543236"/>
                    <a:pt x="708321" y="534886"/>
                    <a:pt x="708638" y="527594"/>
                  </a:cubicBezTo>
                  <a:cubicBezTo>
                    <a:pt x="708955" y="517976"/>
                    <a:pt x="712654" y="511635"/>
                    <a:pt x="715719" y="509627"/>
                  </a:cubicBezTo>
                  <a:lnTo>
                    <a:pt x="719207" y="499270"/>
                  </a:lnTo>
                  <a:cubicBezTo>
                    <a:pt x="717938" y="495465"/>
                    <a:pt x="714345" y="492823"/>
                    <a:pt x="710329" y="492928"/>
                  </a:cubicBezTo>
                  <a:lnTo>
                    <a:pt x="710117" y="492928"/>
                  </a:lnTo>
                  <a:cubicBezTo>
                    <a:pt x="706524" y="493034"/>
                    <a:pt x="699866" y="490075"/>
                    <a:pt x="694053" y="482571"/>
                  </a:cubicBezTo>
                  <a:cubicBezTo>
                    <a:pt x="686866" y="473482"/>
                    <a:pt x="674078" y="463970"/>
                    <a:pt x="657485" y="463758"/>
                  </a:cubicBezTo>
                  <a:cubicBezTo>
                    <a:pt x="653574" y="463758"/>
                    <a:pt x="649453" y="464287"/>
                    <a:pt x="645436" y="465661"/>
                  </a:cubicBezTo>
                  <a:cubicBezTo>
                    <a:pt x="634128" y="469360"/>
                    <a:pt x="627047" y="477815"/>
                    <a:pt x="622185" y="485213"/>
                  </a:cubicBezTo>
                  <a:cubicBezTo>
                    <a:pt x="617429" y="492506"/>
                    <a:pt x="614258" y="500009"/>
                    <a:pt x="613519" y="501172"/>
                  </a:cubicBezTo>
                  <a:lnTo>
                    <a:pt x="611511" y="502335"/>
                  </a:lnTo>
                  <a:lnTo>
                    <a:pt x="607494" y="501383"/>
                  </a:lnTo>
                  <a:lnTo>
                    <a:pt x="606332" y="500855"/>
                  </a:lnTo>
                  <a:lnTo>
                    <a:pt x="602844" y="495148"/>
                  </a:lnTo>
                  <a:lnTo>
                    <a:pt x="603478" y="493774"/>
                  </a:lnTo>
                  <a:cubicBezTo>
                    <a:pt x="604324" y="492717"/>
                    <a:pt x="610559" y="487327"/>
                    <a:pt x="615949" y="480563"/>
                  </a:cubicBezTo>
                  <a:cubicBezTo>
                    <a:pt x="621445" y="473587"/>
                    <a:pt x="627258" y="464181"/>
                    <a:pt x="627364" y="452344"/>
                  </a:cubicBezTo>
                  <a:cubicBezTo>
                    <a:pt x="627364" y="441141"/>
                    <a:pt x="622608" y="431735"/>
                    <a:pt x="616584" y="425077"/>
                  </a:cubicBezTo>
                  <a:cubicBezTo>
                    <a:pt x="610454" y="418313"/>
                    <a:pt x="603161" y="413768"/>
                    <a:pt x="596397" y="411232"/>
                  </a:cubicBezTo>
                  <a:cubicBezTo>
                    <a:pt x="591536" y="409435"/>
                    <a:pt x="586885" y="407110"/>
                    <a:pt x="583503" y="404785"/>
                  </a:cubicBezTo>
                  <a:lnTo>
                    <a:pt x="578430" y="399500"/>
                  </a:lnTo>
                  <a:cubicBezTo>
                    <a:pt x="577268" y="395695"/>
                    <a:pt x="573674" y="393053"/>
                    <a:pt x="569658" y="392948"/>
                  </a:cubicBezTo>
                  <a:lnTo>
                    <a:pt x="569447" y="392948"/>
                  </a:lnTo>
                  <a:lnTo>
                    <a:pt x="569447" y="380371"/>
                  </a:lnTo>
                  <a:lnTo>
                    <a:pt x="1073155" y="380371"/>
                  </a:lnTo>
                  <a:cubicBezTo>
                    <a:pt x="1071253" y="502546"/>
                    <a:pt x="1050644" y="605697"/>
                    <a:pt x="1018515" y="692784"/>
                  </a:cubicBezTo>
                  <a:lnTo>
                    <a:pt x="572934" y="692784"/>
                  </a:lnTo>
                  <a:close/>
                  <a:moveTo>
                    <a:pt x="326047" y="140142"/>
                  </a:moveTo>
                  <a:cubicBezTo>
                    <a:pt x="326470" y="139085"/>
                    <a:pt x="326893" y="138240"/>
                    <a:pt x="327421" y="137289"/>
                  </a:cubicBezTo>
                  <a:cubicBezTo>
                    <a:pt x="326893" y="138240"/>
                    <a:pt x="326470" y="139085"/>
                    <a:pt x="326047" y="140142"/>
                  </a:cubicBezTo>
                  <a:lnTo>
                    <a:pt x="326047" y="140142"/>
                  </a:lnTo>
                  <a:close/>
                  <a:moveTo>
                    <a:pt x="222579" y="285780"/>
                  </a:moveTo>
                  <a:lnTo>
                    <a:pt x="224904" y="285991"/>
                  </a:lnTo>
                  <a:lnTo>
                    <a:pt x="233676" y="282609"/>
                  </a:lnTo>
                  <a:lnTo>
                    <a:pt x="234944" y="273309"/>
                  </a:lnTo>
                  <a:cubicBezTo>
                    <a:pt x="234944" y="273309"/>
                    <a:pt x="232091" y="266333"/>
                    <a:pt x="229132" y="257773"/>
                  </a:cubicBezTo>
                  <a:cubicBezTo>
                    <a:pt x="226172" y="249423"/>
                    <a:pt x="223425" y="238749"/>
                    <a:pt x="223636" y="234944"/>
                  </a:cubicBezTo>
                  <a:lnTo>
                    <a:pt x="223636" y="234733"/>
                  </a:lnTo>
                  <a:lnTo>
                    <a:pt x="223636" y="234733"/>
                  </a:lnTo>
                  <a:cubicBezTo>
                    <a:pt x="223847" y="226806"/>
                    <a:pt x="225538" y="221416"/>
                    <a:pt x="227863" y="218774"/>
                  </a:cubicBezTo>
                  <a:cubicBezTo>
                    <a:pt x="230083" y="216132"/>
                    <a:pt x="232831" y="214441"/>
                    <a:pt x="240229" y="214229"/>
                  </a:cubicBezTo>
                  <a:lnTo>
                    <a:pt x="240440" y="214229"/>
                  </a:lnTo>
                  <a:cubicBezTo>
                    <a:pt x="240440" y="214229"/>
                    <a:pt x="247838" y="215815"/>
                    <a:pt x="247838" y="215815"/>
                  </a:cubicBezTo>
                  <a:lnTo>
                    <a:pt x="251960" y="220782"/>
                  </a:lnTo>
                  <a:cubicBezTo>
                    <a:pt x="252489" y="221627"/>
                    <a:pt x="252911" y="222790"/>
                    <a:pt x="253334" y="223847"/>
                  </a:cubicBezTo>
                  <a:cubicBezTo>
                    <a:pt x="255237" y="228709"/>
                    <a:pt x="256611" y="233465"/>
                    <a:pt x="257562" y="238115"/>
                  </a:cubicBezTo>
                  <a:cubicBezTo>
                    <a:pt x="258407" y="242554"/>
                    <a:pt x="258724" y="246570"/>
                    <a:pt x="258936" y="250586"/>
                  </a:cubicBezTo>
                  <a:cubicBezTo>
                    <a:pt x="258936" y="251749"/>
                    <a:pt x="259253" y="253122"/>
                    <a:pt x="259253" y="254285"/>
                  </a:cubicBezTo>
                  <a:lnTo>
                    <a:pt x="259253" y="260626"/>
                  </a:lnTo>
                  <a:cubicBezTo>
                    <a:pt x="259253" y="260626"/>
                    <a:pt x="259147" y="261260"/>
                    <a:pt x="259147" y="261260"/>
                  </a:cubicBezTo>
                  <a:lnTo>
                    <a:pt x="259147" y="261260"/>
                  </a:lnTo>
                  <a:lnTo>
                    <a:pt x="259147" y="261789"/>
                  </a:lnTo>
                  <a:lnTo>
                    <a:pt x="262212" y="266333"/>
                  </a:lnTo>
                  <a:lnTo>
                    <a:pt x="264643" y="270244"/>
                  </a:lnTo>
                  <a:lnTo>
                    <a:pt x="264960" y="270244"/>
                  </a:lnTo>
                  <a:cubicBezTo>
                    <a:pt x="264960" y="270244"/>
                    <a:pt x="265066" y="270455"/>
                    <a:pt x="265066" y="270455"/>
                  </a:cubicBezTo>
                  <a:lnTo>
                    <a:pt x="271301" y="268976"/>
                  </a:lnTo>
                  <a:lnTo>
                    <a:pt x="275000" y="268236"/>
                  </a:lnTo>
                  <a:cubicBezTo>
                    <a:pt x="275000" y="268236"/>
                    <a:pt x="275423" y="267919"/>
                    <a:pt x="275529" y="267813"/>
                  </a:cubicBezTo>
                  <a:cubicBezTo>
                    <a:pt x="277220" y="266122"/>
                    <a:pt x="279122" y="264537"/>
                    <a:pt x="281342" y="263374"/>
                  </a:cubicBezTo>
                  <a:cubicBezTo>
                    <a:pt x="283244" y="262317"/>
                    <a:pt x="285146" y="261895"/>
                    <a:pt x="286837" y="261683"/>
                  </a:cubicBezTo>
                  <a:cubicBezTo>
                    <a:pt x="287154" y="261683"/>
                    <a:pt x="287577" y="261472"/>
                    <a:pt x="287894" y="261472"/>
                  </a:cubicBezTo>
                  <a:lnTo>
                    <a:pt x="294870" y="263163"/>
                  </a:lnTo>
                  <a:lnTo>
                    <a:pt x="294870" y="263163"/>
                  </a:lnTo>
                  <a:cubicBezTo>
                    <a:pt x="294870" y="263163"/>
                    <a:pt x="295187" y="263374"/>
                    <a:pt x="295398" y="263480"/>
                  </a:cubicBezTo>
                  <a:lnTo>
                    <a:pt x="300788" y="269293"/>
                  </a:lnTo>
                  <a:cubicBezTo>
                    <a:pt x="300788" y="269293"/>
                    <a:pt x="300999" y="269715"/>
                    <a:pt x="301105" y="269927"/>
                  </a:cubicBezTo>
                  <a:cubicBezTo>
                    <a:pt x="302268" y="272992"/>
                    <a:pt x="302690" y="277219"/>
                    <a:pt x="302690" y="281235"/>
                  </a:cubicBezTo>
                  <a:cubicBezTo>
                    <a:pt x="302690" y="281341"/>
                    <a:pt x="302690" y="281447"/>
                    <a:pt x="302690" y="281553"/>
                  </a:cubicBezTo>
                  <a:lnTo>
                    <a:pt x="302479" y="288105"/>
                  </a:lnTo>
                  <a:cubicBezTo>
                    <a:pt x="301422" y="295292"/>
                    <a:pt x="298991" y="302479"/>
                    <a:pt x="289162" y="315478"/>
                  </a:cubicBezTo>
                  <a:lnTo>
                    <a:pt x="290219" y="327844"/>
                  </a:lnTo>
                  <a:lnTo>
                    <a:pt x="302585" y="328055"/>
                  </a:lnTo>
                  <a:lnTo>
                    <a:pt x="304064" y="326893"/>
                  </a:lnTo>
                  <a:lnTo>
                    <a:pt x="317170" y="320340"/>
                  </a:lnTo>
                  <a:lnTo>
                    <a:pt x="317487" y="320340"/>
                  </a:lnTo>
                  <a:cubicBezTo>
                    <a:pt x="320869" y="321080"/>
                    <a:pt x="322877" y="321820"/>
                    <a:pt x="324568" y="322982"/>
                  </a:cubicBezTo>
                  <a:cubicBezTo>
                    <a:pt x="324991" y="323194"/>
                    <a:pt x="325413" y="323405"/>
                    <a:pt x="325836" y="323828"/>
                  </a:cubicBezTo>
                  <a:cubicBezTo>
                    <a:pt x="326470" y="324356"/>
                    <a:pt x="326893" y="325519"/>
                    <a:pt x="327421" y="326364"/>
                  </a:cubicBezTo>
                  <a:cubicBezTo>
                    <a:pt x="326470" y="327738"/>
                    <a:pt x="325519" y="328584"/>
                    <a:pt x="324674" y="330275"/>
                  </a:cubicBezTo>
                  <a:cubicBezTo>
                    <a:pt x="322983" y="333657"/>
                    <a:pt x="322031" y="338201"/>
                    <a:pt x="321397" y="343063"/>
                  </a:cubicBezTo>
                  <a:cubicBezTo>
                    <a:pt x="321186" y="344331"/>
                    <a:pt x="320552" y="345177"/>
                    <a:pt x="320446" y="346656"/>
                  </a:cubicBezTo>
                  <a:lnTo>
                    <a:pt x="320446" y="347079"/>
                  </a:lnTo>
                  <a:cubicBezTo>
                    <a:pt x="320446" y="347079"/>
                    <a:pt x="320446" y="347290"/>
                    <a:pt x="320446" y="347396"/>
                  </a:cubicBezTo>
                  <a:cubicBezTo>
                    <a:pt x="320446" y="347502"/>
                    <a:pt x="320446" y="347607"/>
                    <a:pt x="320446" y="347713"/>
                  </a:cubicBezTo>
                  <a:lnTo>
                    <a:pt x="320446" y="348559"/>
                  </a:lnTo>
                  <a:cubicBezTo>
                    <a:pt x="320446" y="354266"/>
                    <a:pt x="321820" y="359127"/>
                    <a:pt x="323617" y="363672"/>
                  </a:cubicBezTo>
                  <a:cubicBezTo>
                    <a:pt x="323722" y="363989"/>
                    <a:pt x="323828" y="364412"/>
                    <a:pt x="324039" y="364729"/>
                  </a:cubicBezTo>
                  <a:cubicBezTo>
                    <a:pt x="324356" y="365574"/>
                    <a:pt x="324568" y="366420"/>
                    <a:pt x="324991" y="367160"/>
                  </a:cubicBezTo>
                  <a:cubicBezTo>
                    <a:pt x="324039" y="367371"/>
                    <a:pt x="322983" y="367582"/>
                    <a:pt x="322137" y="367900"/>
                  </a:cubicBezTo>
                  <a:cubicBezTo>
                    <a:pt x="321503" y="368005"/>
                    <a:pt x="320974" y="367900"/>
                    <a:pt x="320446" y="368111"/>
                  </a:cubicBezTo>
                  <a:cubicBezTo>
                    <a:pt x="316324" y="369485"/>
                    <a:pt x="311568" y="372444"/>
                    <a:pt x="308820" y="377623"/>
                  </a:cubicBezTo>
                  <a:cubicBezTo>
                    <a:pt x="308609" y="377940"/>
                    <a:pt x="308715" y="378363"/>
                    <a:pt x="308503" y="378785"/>
                  </a:cubicBezTo>
                  <a:cubicBezTo>
                    <a:pt x="306812" y="382167"/>
                    <a:pt x="305967" y="385761"/>
                    <a:pt x="305755" y="389460"/>
                  </a:cubicBezTo>
                  <a:cubicBezTo>
                    <a:pt x="305755" y="390094"/>
                    <a:pt x="305227" y="390728"/>
                    <a:pt x="305227" y="391257"/>
                  </a:cubicBezTo>
                  <a:cubicBezTo>
                    <a:pt x="305227" y="391996"/>
                    <a:pt x="305755" y="392525"/>
                    <a:pt x="305755" y="393265"/>
                  </a:cubicBezTo>
                  <a:lnTo>
                    <a:pt x="306178" y="397598"/>
                  </a:lnTo>
                  <a:cubicBezTo>
                    <a:pt x="306707" y="400134"/>
                    <a:pt x="307869" y="402354"/>
                    <a:pt x="308820" y="404573"/>
                  </a:cubicBezTo>
                  <a:cubicBezTo>
                    <a:pt x="309349" y="405736"/>
                    <a:pt x="309560" y="407110"/>
                    <a:pt x="310194" y="408167"/>
                  </a:cubicBezTo>
                  <a:cubicBezTo>
                    <a:pt x="312731" y="412500"/>
                    <a:pt x="316113" y="416516"/>
                    <a:pt x="320023" y="420321"/>
                  </a:cubicBezTo>
                  <a:cubicBezTo>
                    <a:pt x="320340" y="420638"/>
                    <a:pt x="320446" y="420955"/>
                    <a:pt x="320763" y="421272"/>
                  </a:cubicBezTo>
                  <a:cubicBezTo>
                    <a:pt x="321292" y="421695"/>
                    <a:pt x="322031" y="422117"/>
                    <a:pt x="322560" y="422540"/>
                  </a:cubicBezTo>
                  <a:cubicBezTo>
                    <a:pt x="326470" y="425711"/>
                    <a:pt x="330381" y="428670"/>
                    <a:pt x="334291" y="430889"/>
                  </a:cubicBezTo>
                  <a:cubicBezTo>
                    <a:pt x="333551" y="431207"/>
                    <a:pt x="332812" y="431841"/>
                    <a:pt x="332072" y="432263"/>
                  </a:cubicBezTo>
                  <a:cubicBezTo>
                    <a:pt x="329958" y="433320"/>
                    <a:pt x="327844" y="434589"/>
                    <a:pt x="325730" y="436280"/>
                  </a:cubicBezTo>
                  <a:cubicBezTo>
                    <a:pt x="325519" y="436491"/>
                    <a:pt x="325308" y="436491"/>
                    <a:pt x="324991" y="436702"/>
                  </a:cubicBezTo>
                  <a:cubicBezTo>
                    <a:pt x="324991" y="436702"/>
                    <a:pt x="324885" y="436914"/>
                    <a:pt x="324779" y="437019"/>
                  </a:cubicBezTo>
                  <a:cubicBezTo>
                    <a:pt x="323511" y="438076"/>
                    <a:pt x="321926" y="438816"/>
                    <a:pt x="320869" y="440084"/>
                  </a:cubicBezTo>
                  <a:cubicBezTo>
                    <a:pt x="319178" y="441987"/>
                    <a:pt x="318227" y="444206"/>
                    <a:pt x="317275" y="446426"/>
                  </a:cubicBezTo>
                  <a:cubicBezTo>
                    <a:pt x="317275" y="446426"/>
                    <a:pt x="317275" y="446531"/>
                    <a:pt x="317275" y="446531"/>
                  </a:cubicBezTo>
                  <a:cubicBezTo>
                    <a:pt x="315584" y="450442"/>
                    <a:pt x="314422" y="454458"/>
                    <a:pt x="314105" y="458368"/>
                  </a:cubicBezTo>
                  <a:lnTo>
                    <a:pt x="314105" y="460376"/>
                  </a:lnTo>
                  <a:cubicBezTo>
                    <a:pt x="314105" y="460376"/>
                    <a:pt x="313999" y="460482"/>
                    <a:pt x="313999" y="460588"/>
                  </a:cubicBezTo>
                  <a:lnTo>
                    <a:pt x="313999" y="461222"/>
                  </a:lnTo>
                  <a:cubicBezTo>
                    <a:pt x="313999" y="461222"/>
                    <a:pt x="314105" y="461433"/>
                    <a:pt x="314105" y="461539"/>
                  </a:cubicBezTo>
                  <a:cubicBezTo>
                    <a:pt x="314105" y="466084"/>
                    <a:pt x="315479" y="470417"/>
                    <a:pt x="317487" y="474539"/>
                  </a:cubicBezTo>
                  <a:cubicBezTo>
                    <a:pt x="317804" y="475278"/>
                    <a:pt x="317698" y="476230"/>
                    <a:pt x="318121" y="476969"/>
                  </a:cubicBezTo>
                  <a:cubicBezTo>
                    <a:pt x="317381" y="476758"/>
                    <a:pt x="316641" y="476547"/>
                    <a:pt x="316007" y="476335"/>
                  </a:cubicBezTo>
                  <a:lnTo>
                    <a:pt x="311780" y="475913"/>
                  </a:lnTo>
                  <a:cubicBezTo>
                    <a:pt x="311780" y="475913"/>
                    <a:pt x="310511" y="475595"/>
                    <a:pt x="310089" y="475595"/>
                  </a:cubicBezTo>
                  <a:lnTo>
                    <a:pt x="309137" y="475595"/>
                  </a:lnTo>
                  <a:cubicBezTo>
                    <a:pt x="306495" y="475595"/>
                    <a:pt x="303853" y="476230"/>
                    <a:pt x="301422" y="477286"/>
                  </a:cubicBezTo>
                  <a:cubicBezTo>
                    <a:pt x="300471" y="477604"/>
                    <a:pt x="299731" y="478238"/>
                    <a:pt x="298886" y="478660"/>
                  </a:cubicBezTo>
                  <a:cubicBezTo>
                    <a:pt x="298146" y="479083"/>
                    <a:pt x="297300" y="479400"/>
                    <a:pt x="296666" y="479929"/>
                  </a:cubicBezTo>
                  <a:lnTo>
                    <a:pt x="295821" y="481197"/>
                  </a:lnTo>
                  <a:cubicBezTo>
                    <a:pt x="295821" y="481197"/>
                    <a:pt x="295609" y="481408"/>
                    <a:pt x="295504" y="481514"/>
                  </a:cubicBezTo>
                  <a:cubicBezTo>
                    <a:pt x="295292" y="481514"/>
                    <a:pt x="295187" y="481408"/>
                    <a:pt x="294870" y="481303"/>
                  </a:cubicBezTo>
                  <a:lnTo>
                    <a:pt x="291699" y="480351"/>
                  </a:lnTo>
                  <a:cubicBezTo>
                    <a:pt x="287577" y="478872"/>
                    <a:pt x="283033" y="476758"/>
                    <a:pt x="278488" y="474433"/>
                  </a:cubicBezTo>
                  <a:cubicBezTo>
                    <a:pt x="277537" y="473904"/>
                    <a:pt x="276691" y="473376"/>
                    <a:pt x="275740" y="472848"/>
                  </a:cubicBezTo>
                  <a:cubicBezTo>
                    <a:pt x="272675" y="471051"/>
                    <a:pt x="269610" y="469149"/>
                    <a:pt x="266968" y="467246"/>
                  </a:cubicBezTo>
                  <a:cubicBezTo>
                    <a:pt x="264431" y="465344"/>
                    <a:pt x="262212" y="463441"/>
                    <a:pt x="260310" y="461539"/>
                  </a:cubicBezTo>
                  <a:cubicBezTo>
                    <a:pt x="259253" y="460482"/>
                    <a:pt x="258196" y="459531"/>
                    <a:pt x="257456" y="458474"/>
                  </a:cubicBezTo>
                  <a:cubicBezTo>
                    <a:pt x="256082" y="456783"/>
                    <a:pt x="254814" y="455303"/>
                    <a:pt x="253863" y="453718"/>
                  </a:cubicBezTo>
                  <a:cubicBezTo>
                    <a:pt x="252489" y="451287"/>
                    <a:pt x="251432" y="448856"/>
                    <a:pt x="251432" y="446848"/>
                  </a:cubicBezTo>
                  <a:cubicBezTo>
                    <a:pt x="252700" y="446637"/>
                    <a:pt x="255237" y="446426"/>
                    <a:pt x="258936" y="445791"/>
                  </a:cubicBezTo>
                  <a:lnTo>
                    <a:pt x="259464" y="445580"/>
                  </a:lnTo>
                  <a:lnTo>
                    <a:pt x="260310" y="445580"/>
                  </a:lnTo>
                  <a:cubicBezTo>
                    <a:pt x="262212" y="445157"/>
                    <a:pt x="264537" y="443889"/>
                    <a:pt x="266757" y="442092"/>
                  </a:cubicBezTo>
                  <a:lnTo>
                    <a:pt x="267919" y="441564"/>
                  </a:lnTo>
                  <a:cubicBezTo>
                    <a:pt x="271090" y="438605"/>
                    <a:pt x="272675" y="433954"/>
                    <a:pt x="272569" y="429938"/>
                  </a:cubicBezTo>
                  <a:lnTo>
                    <a:pt x="272569" y="428881"/>
                  </a:lnTo>
                  <a:cubicBezTo>
                    <a:pt x="272569" y="428881"/>
                    <a:pt x="272569" y="428881"/>
                    <a:pt x="272569" y="428881"/>
                  </a:cubicBezTo>
                  <a:cubicBezTo>
                    <a:pt x="272569" y="427507"/>
                    <a:pt x="272041" y="426451"/>
                    <a:pt x="271935" y="425182"/>
                  </a:cubicBezTo>
                  <a:lnTo>
                    <a:pt x="271935" y="423491"/>
                  </a:lnTo>
                  <a:cubicBezTo>
                    <a:pt x="271935" y="423491"/>
                    <a:pt x="271724" y="421906"/>
                    <a:pt x="271724" y="421906"/>
                  </a:cubicBezTo>
                  <a:cubicBezTo>
                    <a:pt x="271513" y="420955"/>
                    <a:pt x="271090" y="420109"/>
                    <a:pt x="270878" y="419158"/>
                  </a:cubicBezTo>
                  <a:cubicBezTo>
                    <a:pt x="270350" y="417044"/>
                    <a:pt x="269716" y="415142"/>
                    <a:pt x="268976" y="413134"/>
                  </a:cubicBezTo>
                  <a:cubicBezTo>
                    <a:pt x="268236" y="411443"/>
                    <a:pt x="267391" y="409752"/>
                    <a:pt x="266545" y="408167"/>
                  </a:cubicBezTo>
                  <a:cubicBezTo>
                    <a:pt x="265911" y="407110"/>
                    <a:pt x="265594" y="405841"/>
                    <a:pt x="264854" y="404890"/>
                  </a:cubicBezTo>
                  <a:lnTo>
                    <a:pt x="263163" y="402777"/>
                  </a:lnTo>
                  <a:lnTo>
                    <a:pt x="262423" y="402142"/>
                  </a:lnTo>
                  <a:cubicBezTo>
                    <a:pt x="262423" y="402142"/>
                    <a:pt x="261789" y="401085"/>
                    <a:pt x="261366" y="400557"/>
                  </a:cubicBezTo>
                  <a:cubicBezTo>
                    <a:pt x="260627" y="399712"/>
                    <a:pt x="259464" y="399394"/>
                    <a:pt x="258513" y="398655"/>
                  </a:cubicBezTo>
                  <a:lnTo>
                    <a:pt x="255131" y="395801"/>
                  </a:lnTo>
                  <a:lnTo>
                    <a:pt x="253546" y="394639"/>
                  </a:lnTo>
                  <a:cubicBezTo>
                    <a:pt x="253546" y="394639"/>
                    <a:pt x="252277" y="394427"/>
                    <a:pt x="251749" y="394216"/>
                  </a:cubicBezTo>
                  <a:cubicBezTo>
                    <a:pt x="249107" y="392948"/>
                    <a:pt x="245830" y="392419"/>
                    <a:pt x="242554" y="391891"/>
                  </a:cubicBezTo>
                  <a:cubicBezTo>
                    <a:pt x="240969" y="391679"/>
                    <a:pt x="239806" y="390834"/>
                    <a:pt x="238009" y="390728"/>
                  </a:cubicBezTo>
                  <a:lnTo>
                    <a:pt x="236953" y="390728"/>
                  </a:lnTo>
                  <a:cubicBezTo>
                    <a:pt x="236953" y="390728"/>
                    <a:pt x="236847" y="390728"/>
                    <a:pt x="236741" y="390728"/>
                  </a:cubicBezTo>
                  <a:lnTo>
                    <a:pt x="236107" y="390728"/>
                  </a:lnTo>
                  <a:cubicBezTo>
                    <a:pt x="236107" y="390728"/>
                    <a:pt x="235790" y="390834"/>
                    <a:pt x="235684" y="390834"/>
                  </a:cubicBezTo>
                  <a:lnTo>
                    <a:pt x="234944" y="390834"/>
                  </a:lnTo>
                  <a:cubicBezTo>
                    <a:pt x="229449" y="390305"/>
                    <a:pt x="226595" y="388509"/>
                    <a:pt x="224481" y="386289"/>
                  </a:cubicBezTo>
                  <a:lnTo>
                    <a:pt x="222685" y="380688"/>
                  </a:lnTo>
                  <a:lnTo>
                    <a:pt x="220148" y="374452"/>
                  </a:lnTo>
                  <a:cubicBezTo>
                    <a:pt x="219937" y="373924"/>
                    <a:pt x="219831" y="373395"/>
                    <a:pt x="219620" y="372867"/>
                  </a:cubicBezTo>
                  <a:lnTo>
                    <a:pt x="219408" y="372550"/>
                  </a:lnTo>
                  <a:lnTo>
                    <a:pt x="218880" y="371282"/>
                  </a:lnTo>
                  <a:cubicBezTo>
                    <a:pt x="218880" y="371282"/>
                    <a:pt x="218140" y="370753"/>
                    <a:pt x="217823" y="370330"/>
                  </a:cubicBezTo>
                  <a:lnTo>
                    <a:pt x="217612" y="370013"/>
                  </a:lnTo>
                  <a:lnTo>
                    <a:pt x="214758" y="367265"/>
                  </a:lnTo>
                  <a:cubicBezTo>
                    <a:pt x="215392" y="364095"/>
                    <a:pt x="216555" y="362404"/>
                    <a:pt x="219937" y="360396"/>
                  </a:cubicBezTo>
                  <a:cubicBezTo>
                    <a:pt x="224164" y="358071"/>
                    <a:pt x="231457" y="356802"/>
                    <a:pt x="238538" y="355534"/>
                  </a:cubicBezTo>
                  <a:cubicBezTo>
                    <a:pt x="242448" y="354794"/>
                    <a:pt x="245408" y="351729"/>
                    <a:pt x="246042" y="347713"/>
                  </a:cubicBezTo>
                  <a:cubicBezTo>
                    <a:pt x="246570" y="343803"/>
                    <a:pt x="244562" y="339892"/>
                    <a:pt x="241074" y="338201"/>
                  </a:cubicBezTo>
                  <a:lnTo>
                    <a:pt x="226807" y="331014"/>
                  </a:lnTo>
                  <a:cubicBezTo>
                    <a:pt x="210953" y="320763"/>
                    <a:pt x="207466" y="310194"/>
                    <a:pt x="207360" y="303641"/>
                  </a:cubicBezTo>
                  <a:lnTo>
                    <a:pt x="208100" y="298885"/>
                  </a:lnTo>
                  <a:cubicBezTo>
                    <a:pt x="212539" y="288105"/>
                    <a:pt x="217929" y="286414"/>
                    <a:pt x="223107" y="286097"/>
                  </a:cubicBezTo>
                  <a:lnTo>
                    <a:pt x="223107" y="286097"/>
                  </a:lnTo>
                  <a:close/>
                  <a:moveTo>
                    <a:pt x="253651" y="428776"/>
                  </a:moveTo>
                  <a:lnTo>
                    <a:pt x="253968" y="428776"/>
                  </a:lnTo>
                  <a:cubicBezTo>
                    <a:pt x="253968" y="428776"/>
                    <a:pt x="253651" y="428776"/>
                    <a:pt x="253651" y="428776"/>
                  </a:cubicBezTo>
                  <a:lnTo>
                    <a:pt x="253651" y="428776"/>
                  </a:lnTo>
                  <a:close/>
                  <a:moveTo>
                    <a:pt x="255025" y="427190"/>
                  </a:moveTo>
                  <a:lnTo>
                    <a:pt x="255025" y="427402"/>
                  </a:lnTo>
                  <a:cubicBezTo>
                    <a:pt x="255025" y="427402"/>
                    <a:pt x="255025" y="427190"/>
                    <a:pt x="255025" y="427190"/>
                  </a:cubicBezTo>
                  <a:lnTo>
                    <a:pt x="255025" y="427190"/>
                  </a:lnTo>
                  <a:close/>
                  <a:moveTo>
                    <a:pt x="317381" y="590161"/>
                  </a:moveTo>
                  <a:lnTo>
                    <a:pt x="317381" y="590161"/>
                  </a:lnTo>
                  <a:cubicBezTo>
                    <a:pt x="317381" y="590161"/>
                    <a:pt x="317381" y="590161"/>
                    <a:pt x="317381" y="590161"/>
                  </a:cubicBezTo>
                  <a:lnTo>
                    <a:pt x="317381" y="590161"/>
                  </a:lnTo>
                  <a:close/>
                  <a:moveTo>
                    <a:pt x="244245" y="630640"/>
                  </a:moveTo>
                  <a:lnTo>
                    <a:pt x="244245" y="630640"/>
                  </a:lnTo>
                  <a:cubicBezTo>
                    <a:pt x="244245" y="630640"/>
                    <a:pt x="244245" y="630640"/>
                    <a:pt x="244245" y="630640"/>
                  </a:cubicBezTo>
                  <a:lnTo>
                    <a:pt x="244245" y="630640"/>
                  </a:lnTo>
                  <a:close/>
                  <a:moveTo>
                    <a:pt x="246253" y="628632"/>
                  </a:moveTo>
                  <a:cubicBezTo>
                    <a:pt x="247416" y="626835"/>
                    <a:pt x="247944" y="625144"/>
                    <a:pt x="249001" y="623453"/>
                  </a:cubicBezTo>
                  <a:cubicBezTo>
                    <a:pt x="249212" y="623664"/>
                    <a:pt x="249424" y="623981"/>
                    <a:pt x="249635" y="624193"/>
                  </a:cubicBezTo>
                  <a:cubicBezTo>
                    <a:pt x="250692" y="625038"/>
                    <a:pt x="252066" y="625567"/>
                    <a:pt x="253228" y="626306"/>
                  </a:cubicBezTo>
                  <a:cubicBezTo>
                    <a:pt x="250375" y="627680"/>
                    <a:pt x="247310" y="629054"/>
                    <a:pt x="244985" y="630217"/>
                  </a:cubicBezTo>
                  <a:cubicBezTo>
                    <a:pt x="245408" y="629688"/>
                    <a:pt x="245936" y="629160"/>
                    <a:pt x="246253" y="628632"/>
                  </a:cubicBezTo>
                  <a:lnTo>
                    <a:pt x="246253" y="628632"/>
                  </a:lnTo>
                  <a:close/>
                  <a:moveTo>
                    <a:pt x="350144" y="684435"/>
                  </a:moveTo>
                  <a:cubicBezTo>
                    <a:pt x="350461" y="682110"/>
                    <a:pt x="350990" y="680841"/>
                    <a:pt x="351307" y="679467"/>
                  </a:cubicBezTo>
                  <a:cubicBezTo>
                    <a:pt x="353632" y="681264"/>
                    <a:pt x="355957" y="683906"/>
                    <a:pt x="358388" y="685175"/>
                  </a:cubicBezTo>
                  <a:cubicBezTo>
                    <a:pt x="363567" y="687922"/>
                    <a:pt x="369168" y="688979"/>
                    <a:pt x="374453" y="688979"/>
                  </a:cubicBezTo>
                  <a:lnTo>
                    <a:pt x="376355" y="688979"/>
                  </a:lnTo>
                  <a:cubicBezTo>
                    <a:pt x="376355" y="688979"/>
                    <a:pt x="376355" y="688979"/>
                    <a:pt x="376355" y="688979"/>
                  </a:cubicBezTo>
                  <a:cubicBezTo>
                    <a:pt x="386818" y="688768"/>
                    <a:pt x="395590" y="683589"/>
                    <a:pt x="400452" y="676719"/>
                  </a:cubicBezTo>
                  <a:cubicBezTo>
                    <a:pt x="407850" y="666468"/>
                    <a:pt x="409752" y="654419"/>
                    <a:pt x="413240" y="643639"/>
                  </a:cubicBezTo>
                  <a:cubicBezTo>
                    <a:pt x="416622" y="632753"/>
                    <a:pt x="420744" y="623770"/>
                    <a:pt x="428776" y="618380"/>
                  </a:cubicBezTo>
                  <a:cubicBezTo>
                    <a:pt x="434906" y="614047"/>
                    <a:pt x="445898" y="612144"/>
                    <a:pt x="456889" y="610876"/>
                  </a:cubicBezTo>
                  <a:cubicBezTo>
                    <a:pt x="468303" y="622079"/>
                    <a:pt x="475913" y="631802"/>
                    <a:pt x="480775" y="640469"/>
                  </a:cubicBezTo>
                  <a:cubicBezTo>
                    <a:pt x="491555" y="659387"/>
                    <a:pt x="491132" y="674289"/>
                    <a:pt x="495148" y="692995"/>
                  </a:cubicBezTo>
                  <a:lnTo>
                    <a:pt x="348665" y="692995"/>
                  </a:lnTo>
                  <a:cubicBezTo>
                    <a:pt x="349087" y="690036"/>
                    <a:pt x="349510" y="686971"/>
                    <a:pt x="349933" y="684646"/>
                  </a:cubicBezTo>
                  <a:lnTo>
                    <a:pt x="349933" y="684646"/>
                  </a:lnTo>
                  <a:close/>
                  <a:moveTo>
                    <a:pt x="1073472" y="347079"/>
                  </a:moveTo>
                  <a:lnTo>
                    <a:pt x="569341" y="347079"/>
                  </a:lnTo>
                  <a:lnTo>
                    <a:pt x="569341" y="35088"/>
                  </a:lnTo>
                  <a:lnTo>
                    <a:pt x="1073472" y="35088"/>
                  </a:lnTo>
                  <a:lnTo>
                    <a:pt x="1073472" y="347079"/>
                  </a:lnTo>
                  <a:lnTo>
                    <a:pt x="1073472" y="347079"/>
                  </a:lnTo>
                  <a:close/>
                  <a:moveTo>
                    <a:pt x="539220" y="146906"/>
                  </a:moveTo>
                  <a:cubicBezTo>
                    <a:pt x="538057" y="144581"/>
                    <a:pt x="537001" y="142256"/>
                    <a:pt x="535415" y="140354"/>
                  </a:cubicBezTo>
                  <a:cubicBezTo>
                    <a:pt x="532139" y="136337"/>
                    <a:pt x="528017" y="133378"/>
                    <a:pt x="523578" y="131159"/>
                  </a:cubicBezTo>
                  <a:cubicBezTo>
                    <a:pt x="524529" y="128094"/>
                    <a:pt x="525058" y="124923"/>
                    <a:pt x="525058" y="121435"/>
                  </a:cubicBezTo>
                  <a:cubicBezTo>
                    <a:pt x="525269" y="100932"/>
                    <a:pt x="511741" y="80111"/>
                    <a:pt x="488173" y="76835"/>
                  </a:cubicBezTo>
                  <a:lnTo>
                    <a:pt x="482043" y="76412"/>
                  </a:lnTo>
                  <a:cubicBezTo>
                    <a:pt x="473271" y="76412"/>
                    <a:pt x="464921" y="79583"/>
                    <a:pt x="459109" y="85607"/>
                  </a:cubicBezTo>
                  <a:cubicBezTo>
                    <a:pt x="453296" y="91631"/>
                    <a:pt x="450125" y="99664"/>
                    <a:pt x="448645" y="108541"/>
                  </a:cubicBezTo>
                  <a:lnTo>
                    <a:pt x="448645" y="109387"/>
                  </a:lnTo>
                  <a:cubicBezTo>
                    <a:pt x="447589" y="109281"/>
                    <a:pt x="446743" y="108753"/>
                    <a:pt x="445792" y="108859"/>
                  </a:cubicBezTo>
                  <a:cubicBezTo>
                    <a:pt x="436386" y="108753"/>
                    <a:pt x="428353" y="113297"/>
                    <a:pt x="423703" y="119322"/>
                  </a:cubicBezTo>
                  <a:cubicBezTo>
                    <a:pt x="418947" y="125346"/>
                    <a:pt x="416833" y="132216"/>
                    <a:pt x="415565" y="138557"/>
                  </a:cubicBezTo>
                  <a:lnTo>
                    <a:pt x="414931" y="145427"/>
                  </a:lnTo>
                  <a:cubicBezTo>
                    <a:pt x="415037" y="151451"/>
                    <a:pt x="416305" y="157792"/>
                    <a:pt x="418841" y="163605"/>
                  </a:cubicBezTo>
                  <a:cubicBezTo>
                    <a:pt x="417573" y="163711"/>
                    <a:pt x="416199" y="163816"/>
                    <a:pt x="415354" y="163922"/>
                  </a:cubicBezTo>
                  <a:lnTo>
                    <a:pt x="415354" y="163922"/>
                  </a:lnTo>
                  <a:cubicBezTo>
                    <a:pt x="413557" y="164133"/>
                    <a:pt x="411338" y="165190"/>
                    <a:pt x="409224" y="166141"/>
                  </a:cubicBezTo>
                  <a:cubicBezTo>
                    <a:pt x="404891" y="161597"/>
                    <a:pt x="399606" y="157898"/>
                    <a:pt x="392737" y="156629"/>
                  </a:cubicBezTo>
                  <a:lnTo>
                    <a:pt x="388403" y="156207"/>
                  </a:lnTo>
                  <a:cubicBezTo>
                    <a:pt x="387346" y="156207"/>
                    <a:pt x="386607" y="156629"/>
                    <a:pt x="385550" y="156735"/>
                  </a:cubicBezTo>
                  <a:cubicBezTo>
                    <a:pt x="386924" y="151873"/>
                    <a:pt x="387875" y="147329"/>
                    <a:pt x="387875" y="143207"/>
                  </a:cubicBezTo>
                  <a:cubicBezTo>
                    <a:pt x="387981" y="134224"/>
                    <a:pt x="384282" y="126508"/>
                    <a:pt x="379103" y="121964"/>
                  </a:cubicBezTo>
                  <a:cubicBezTo>
                    <a:pt x="373924" y="117208"/>
                    <a:pt x="368006" y="115200"/>
                    <a:pt x="362721" y="114566"/>
                  </a:cubicBezTo>
                  <a:lnTo>
                    <a:pt x="360607" y="114566"/>
                  </a:lnTo>
                  <a:cubicBezTo>
                    <a:pt x="352787" y="114566"/>
                    <a:pt x="344332" y="118053"/>
                    <a:pt x="336405" y="124923"/>
                  </a:cubicBezTo>
                  <a:cubicBezTo>
                    <a:pt x="336088" y="125240"/>
                    <a:pt x="335876" y="125874"/>
                    <a:pt x="335454" y="126191"/>
                  </a:cubicBezTo>
                  <a:cubicBezTo>
                    <a:pt x="331649" y="124395"/>
                    <a:pt x="327421" y="123232"/>
                    <a:pt x="322983" y="123232"/>
                  </a:cubicBezTo>
                  <a:lnTo>
                    <a:pt x="320235" y="123232"/>
                  </a:lnTo>
                  <a:cubicBezTo>
                    <a:pt x="316430" y="123655"/>
                    <a:pt x="312942" y="125346"/>
                    <a:pt x="309772" y="127248"/>
                  </a:cubicBezTo>
                  <a:cubicBezTo>
                    <a:pt x="308715" y="121224"/>
                    <a:pt x="306918" y="115517"/>
                    <a:pt x="303219" y="110867"/>
                  </a:cubicBezTo>
                  <a:cubicBezTo>
                    <a:pt x="297935" y="104103"/>
                    <a:pt x="289374" y="100192"/>
                    <a:pt x="280285" y="100298"/>
                  </a:cubicBezTo>
                  <a:cubicBezTo>
                    <a:pt x="268870" y="100192"/>
                    <a:pt x="258936" y="106111"/>
                    <a:pt x="253228" y="114566"/>
                  </a:cubicBezTo>
                  <a:cubicBezTo>
                    <a:pt x="247310" y="123021"/>
                    <a:pt x="244668" y="133589"/>
                    <a:pt x="244668" y="144687"/>
                  </a:cubicBezTo>
                  <a:cubicBezTo>
                    <a:pt x="244668" y="148280"/>
                    <a:pt x="245830" y="151451"/>
                    <a:pt x="246464" y="154833"/>
                  </a:cubicBezTo>
                  <a:cubicBezTo>
                    <a:pt x="245091" y="154410"/>
                    <a:pt x="243505" y="153987"/>
                    <a:pt x="241286" y="153882"/>
                  </a:cubicBezTo>
                  <a:cubicBezTo>
                    <a:pt x="232831" y="153882"/>
                    <a:pt x="225116" y="157475"/>
                    <a:pt x="220042" y="163288"/>
                  </a:cubicBezTo>
                  <a:cubicBezTo>
                    <a:pt x="217189" y="166670"/>
                    <a:pt x="215392" y="170686"/>
                    <a:pt x="214230" y="174913"/>
                  </a:cubicBezTo>
                  <a:lnTo>
                    <a:pt x="35089" y="174913"/>
                  </a:lnTo>
                  <a:lnTo>
                    <a:pt x="35089" y="35088"/>
                  </a:lnTo>
                  <a:lnTo>
                    <a:pt x="539220" y="35088"/>
                  </a:lnTo>
                  <a:lnTo>
                    <a:pt x="539220" y="146906"/>
                  </a:lnTo>
                  <a:lnTo>
                    <a:pt x="539220" y="146906"/>
                  </a:lnTo>
                  <a:close/>
                  <a:moveTo>
                    <a:pt x="35089" y="208628"/>
                  </a:moveTo>
                  <a:lnTo>
                    <a:pt x="212644" y="208628"/>
                  </a:lnTo>
                  <a:cubicBezTo>
                    <a:pt x="207466" y="216026"/>
                    <a:pt x="205563" y="224692"/>
                    <a:pt x="205140" y="233993"/>
                  </a:cubicBezTo>
                  <a:lnTo>
                    <a:pt x="205140" y="234944"/>
                  </a:lnTo>
                  <a:cubicBezTo>
                    <a:pt x="205246" y="243928"/>
                    <a:pt x="208523" y="254285"/>
                    <a:pt x="211587" y="263691"/>
                  </a:cubicBezTo>
                  <a:cubicBezTo>
                    <a:pt x="212222" y="265488"/>
                    <a:pt x="212750" y="267073"/>
                    <a:pt x="213384" y="268659"/>
                  </a:cubicBezTo>
                  <a:cubicBezTo>
                    <a:pt x="203978" y="271618"/>
                    <a:pt x="194994" y="279333"/>
                    <a:pt x="190344" y="291910"/>
                  </a:cubicBezTo>
                  <a:cubicBezTo>
                    <a:pt x="188970" y="295292"/>
                    <a:pt x="188336" y="299202"/>
                    <a:pt x="188336" y="303219"/>
                  </a:cubicBezTo>
                  <a:cubicBezTo>
                    <a:pt x="188336" y="315795"/>
                    <a:pt x="195523" y="330909"/>
                    <a:pt x="212327" y="343169"/>
                  </a:cubicBezTo>
                  <a:cubicBezTo>
                    <a:pt x="211905" y="343380"/>
                    <a:pt x="211376" y="343380"/>
                    <a:pt x="210953" y="343697"/>
                  </a:cubicBezTo>
                  <a:cubicBezTo>
                    <a:pt x="209262" y="344437"/>
                    <a:pt x="207677" y="345599"/>
                    <a:pt x="206092" y="346762"/>
                  </a:cubicBezTo>
                  <a:lnTo>
                    <a:pt x="184531" y="346762"/>
                  </a:lnTo>
                  <a:cubicBezTo>
                    <a:pt x="183580" y="344225"/>
                    <a:pt x="182735" y="341689"/>
                    <a:pt x="181044" y="339364"/>
                  </a:cubicBezTo>
                  <a:cubicBezTo>
                    <a:pt x="176182" y="332600"/>
                    <a:pt x="168150" y="328055"/>
                    <a:pt x="158426" y="326470"/>
                  </a:cubicBezTo>
                  <a:lnTo>
                    <a:pt x="152825" y="326047"/>
                  </a:lnTo>
                  <a:cubicBezTo>
                    <a:pt x="140882" y="325836"/>
                    <a:pt x="128305" y="333445"/>
                    <a:pt x="123127" y="346868"/>
                  </a:cubicBezTo>
                  <a:lnTo>
                    <a:pt x="35089" y="346868"/>
                  </a:lnTo>
                  <a:lnTo>
                    <a:pt x="35089" y="208734"/>
                  </a:lnTo>
                  <a:lnTo>
                    <a:pt x="35089" y="208734"/>
                  </a:lnTo>
                  <a:close/>
                  <a:moveTo>
                    <a:pt x="35406" y="380265"/>
                  </a:moveTo>
                  <a:cubicBezTo>
                    <a:pt x="59608" y="380265"/>
                    <a:pt x="102412" y="380265"/>
                    <a:pt x="125346" y="380265"/>
                  </a:cubicBezTo>
                  <a:cubicBezTo>
                    <a:pt x="126509" y="382167"/>
                    <a:pt x="127460" y="384281"/>
                    <a:pt x="128834" y="385866"/>
                  </a:cubicBezTo>
                  <a:cubicBezTo>
                    <a:pt x="127777" y="386289"/>
                    <a:pt x="126614" y="386289"/>
                    <a:pt x="125452" y="386818"/>
                  </a:cubicBezTo>
                  <a:cubicBezTo>
                    <a:pt x="112452" y="393159"/>
                    <a:pt x="107591" y="406476"/>
                    <a:pt x="107908" y="417890"/>
                  </a:cubicBezTo>
                  <a:lnTo>
                    <a:pt x="107908" y="421378"/>
                  </a:lnTo>
                  <a:cubicBezTo>
                    <a:pt x="108964" y="437442"/>
                    <a:pt x="119850" y="448856"/>
                    <a:pt x="132110" y="455832"/>
                  </a:cubicBezTo>
                  <a:cubicBezTo>
                    <a:pt x="137183" y="458791"/>
                    <a:pt x="142679" y="460799"/>
                    <a:pt x="148175" y="462807"/>
                  </a:cubicBezTo>
                  <a:cubicBezTo>
                    <a:pt x="143419" y="467775"/>
                    <a:pt x="141411" y="473693"/>
                    <a:pt x="140671" y="478132"/>
                  </a:cubicBezTo>
                  <a:lnTo>
                    <a:pt x="140248" y="482888"/>
                  </a:lnTo>
                  <a:cubicBezTo>
                    <a:pt x="140565" y="496944"/>
                    <a:pt x="149760" y="507408"/>
                    <a:pt x="160012" y="515545"/>
                  </a:cubicBezTo>
                  <a:cubicBezTo>
                    <a:pt x="162126" y="517131"/>
                    <a:pt x="164556" y="518293"/>
                    <a:pt x="166776" y="519773"/>
                  </a:cubicBezTo>
                  <a:lnTo>
                    <a:pt x="46292" y="519773"/>
                  </a:lnTo>
                  <a:cubicBezTo>
                    <a:pt x="39845" y="476335"/>
                    <a:pt x="36251" y="429727"/>
                    <a:pt x="35511" y="380159"/>
                  </a:cubicBezTo>
                  <a:lnTo>
                    <a:pt x="35511" y="380159"/>
                  </a:lnTo>
                  <a:close/>
                  <a:moveTo>
                    <a:pt x="223213" y="726287"/>
                  </a:moveTo>
                  <a:cubicBezTo>
                    <a:pt x="223636" y="734531"/>
                    <a:pt x="226701" y="742140"/>
                    <a:pt x="232725" y="746791"/>
                  </a:cubicBezTo>
                  <a:cubicBezTo>
                    <a:pt x="239278" y="751758"/>
                    <a:pt x="247099" y="753026"/>
                    <a:pt x="255025" y="753132"/>
                  </a:cubicBezTo>
                  <a:cubicBezTo>
                    <a:pt x="262635" y="753132"/>
                    <a:pt x="269399" y="750384"/>
                    <a:pt x="275423" y="746791"/>
                  </a:cubicBezTo>
                  <a:cubicBezTo>
                    <a:pt x="281342" y="742986"/>
                    <a:pt x="286309" y="738970"/>
                    <a:pt x="289057" y="731889"/>
                  </a:cubicBezTo>
                  <a:cubicBezTo>
                    <a:pt x="289691" y="729986"/>
                    <a:pt x="289797" y="728295"/>
                    <a:pt x="290114" y="726498"/>
                  </a:cubicBezTo>
                  <a:lnTo>
                    <a:pt x="498213" y="726498"/>
                  </a:lnTo>
                  <a:cubicBezTo>
                    <a:pt x="498213" y="728189"/>
                    <a:pt x="498213" y="729775"/>
                    <a:pt x="498213" y="731466"/>
                  </a:cubicBezTo>
                  <a:cubicBezTo>
                    <a:pt x="498213" y="753343"/>
                    <a:pt x="496839" y="780188"/>
                    <a:pt x="494514" y="802594"/>
                  </a:cubicBezTo>
                  <a:cubicBezTo>
                    <a:pt x="493351" y="813797"/>
                    <a:pt x="491978" y="823943"/>
                    <a:pt x="490392" y="831658"/>
                  </a:cubicBezTo>
                  <a:cubicBezTo>
                    <a:pt x="489018" y="839267"/>
                    <a:pt x="486904" y="845080"/>
                    <a:pt x="486693" y="845080"/>
                  </a:cubicBezTo>
                  <a:cubicBezTo>
                    <a:pt x="481409" y="852796"/>
                    <a:pt x="477815" y="859454"/>
                    <a:pt x="474539" y="865584"/>
                  </a:cubicBezTo>
                  <a:lnTo>
                    <a:pt x="180198" y="865584"/>
                  </a:lnTo>
                  <a:cubicBezTo>
                    <a:pt x="151557" y="825000"/>
                    <a:pt x="125346" y="778708"/>
                    <a:pt x="103152" y="726287"/>
                  </a:cubicBezTo>
                  <a:lnTo>
                    <a:pt x="223213" y="726287"/>
                  </a:lnTo>
                  <a:close/>
                  <a:moveTo>
                    <a:pt x="442938" y="898981"/>
                  </a:moveTo>
                  <a:cubicBezTo>
                    <a:pt x="437865" y="901729"/>
                    <a:pt x="432158" y="904371"/>
                    <a:pt x="424549" y="908282"/>
                  </a:cubicBezTo>
                  <a:cubicBezTo>
                    <a:pt x="407216" y="917477"/>
                    <a:pt x="393476" y="922549"/>
                    <a:pt x="381322" y="932801"/>
                  </a:cubicBezTo>
                  <a:cubicBezTo>
                    <a:pt x="369062" y="943159"/>
                    <a:pt x="360502" y="958166"/>
                    <a:pt x="353421" y="983531"/>
                  </a:cubicBezTo>
                  <a:cubicBezTo>
                    <a:pt x="352258" y="987548"/>
                    <a:pt x="353949" y="991775"/>
                    <a:pt x="357648" y="993995"/>
                  </a:cubicBezTo>
                  <a:lnTo>
                    <a:pt x="368851" y="992726"/>
                  </a:lnTo>
                  <a:cubicBezTo>
                    <a:pt x="394111" y="968735"/>
                    <a:pt x="405948" y="968312"/>
                    <a:pt x="421167" y="967995"/>
                  </a:cubicBezTo>
                  <a:lnTo>
                    <a:pt x="430890" y="967995"/>
                  </a:lnTo>
                  <a:cubicBezTo>
                    <a:pt x="434589" y="967995"/>
                    <a:pt x="438499" y="967995"/>
                    <a:pt x="442727" y="967573"/>
                  </a:cubicBezTo>
                  <a:cubicBezTo>
                    <a:pt x="447906" y="967044"/>
                    <a:pt x="452662" y="965459"/>
                    <a:pt x="457312" y="963556"/>
                  </a:cubicBezTo>
                  <a:cubicBezTo>
                    <a:pt x="455727" y="965776"/>
                    <a:pt x="454247" y="967784"/>
                    <a:pt x="452345" y="970532"/>
                  </a:cubicBezTo>
                  <a:cubicBezTo>
                    <a:pt x="438077" y="991035"/>
                    <a:pt x="434272" y="1012490"/>
                    <a:pt x="434272" y="1029400"/>
                  </a:cubicBezTo>
                  <a:cubicBezTo>
                    <a:pt x="434272" y="1048529"/>
                    <a:pt x="439028" y="1061740"/>
                    <a:pt x="439239" y="1062375"/>
                  </a:cubicBezTo>
                  <a:lnTo>
                    <a:pt x="447589" y="1068504"/>
                  </a:lnTo>
                  <a:lnTo>
                    <a:pt x="456361" y="1063114"/>
                  </a:lnTo>
                  <a:cubicBezTo>
                    <a:pt x="466824" y="1039969"/>
                    <a:pt x="475173" y="1024961"/>
                    <a:pt x="482677" y="1014815"/>
                  </a:cubicBezTo>
                  <a:cubicBezTo>
                    <a:pt x="490181" y="1004669"/>
                    <a:pt x="496628" y="999279"/>
                    <a:pt x="504766" y="994417"/>
                  </a:cubicBezTo>
                  <a:cubicBezTo>
                    <a:pt x="514700" y="988499"/>
                    <a:pt x="528546" y="986702"/>
                    <a:pt x="538797" y="986808"/>
                  </a:cubicBezTo>
                  <a:lnTo>
                    <a:pt x="539220" y="986808"/>
                  </a:lnTo>
                  <a:lnTo>
                    <a:pt x="539220" y="1137307"/>
                  </a:lnTo>
                  <a:cubicBezTo>
                    <a:pt x="495465" y="1122511"/>
                    <a:pt x="381111" y="1076537"/>
                    <a:pt x="272569" y="972857"/>
                  </a:cubicBezTo>
                  <a:cubicBezTo>
                    <a:pt x="249529" y="950874"/>
                    <a:pt x="226807" y="926354"/>
                    <a:pt x="205035" y="898981"/>
                  </a:cubicBezTo>
                  <a:lnTo>
                    <a:pt x="442938" y="898981"/>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HelveticaNeueLT Std" panose="020B0604020202020204" pitchFamily="34" charset="0"/>
                <a:ea typeface="+mn-ea"/>
                <a:cs typeface="+mn-cs"/>
              </a:endParaRPr>
            </a:p>
          </p:txBody>
        </p:sp>
        <p:sp>
          <p:nvSpPr>
            <p:cNvPr id="14" name="Freeform: Shape 28">
              <a:extLst>
                <a:ext uri="{FF2B5EF4-FFF2-40B4-BE49-F238E27FC236}">
                  <a16:creationId xmlns:a16="http://schemas.microsoft.com/office/drawing/2014/main" id="{CD9C2DA7-84E6-7669-8B35-42B468034371}"/>
                </a:ext>
              </a:extLst>
            </p:cNvPr>
            <p:cNvSpPr/>
            <p:nvPr/>
          </p:nvSpPr>
          <p:spPr>
            <a:xfrm>
              <a:off x="3053297" y="2901798"/>
              <a:ext cx="389354" cy="275528"/>
            </a:xfrm>
            <a:custGeom>
              <a:avLst/>
              <a:gdLst>
                <a:gd name="connsiteX0" fmla="*/ 55592 w 389354"/>
                <a:gd name="connsiteY0" fmla="*/ 267602 h 275528"/>
                <a:gd name="connsiteX1" fmla="*/ 91737 w 389354"/>
                <a:gd name="connsiteY1" fmla="*/ 263374 h 275528"/>
                <a:gd name="connsiteX2" fmla="*/ 124923 w 389354"/>
                <a:gd name="connsiteY2" fmla="*/ 259464 h 275528"/>
                <a:gd name="connsiteX3" fmla="*/ 188970 w 389354"/>
                <a:gd name="connsiteY3" fmla="*/ 274471 h 275528"/>
                <a:gd name="connsiteX4" fmla="*/ 189287 w 389354"/>
                <a:gd name="connsiteY4" fmla="*/ 275000 h 275528"/>
                <a:gd name="connsiteX5" fmla="*/ 198165 w 389354"/>
                <a:gd name="connsiteY5" fmla="*/ 275528 h 275528"/>
                <a:gd name="connsiteX6" fmla="*/ 264325 w 389354"/>
                <a:gd name="connsiteY6" fmla="*/ 259781 h 275528"/>
                <a:gd name="connsiteX7" fmla="*/ 296032 w 389354"/>
                <a:gd name="connsiteY7" fmla="*/ 263374 h 275528"/>
                <a:gd name="connsiteX8" fmla="*/ 331332 w 389354"/>
                <a:gd name="connsiteY8" fmla="*/ 267285 h 275528"/>
                <a:gd name="connsiteX9" fmla="*/ 383224 w 389354"/>
                <a:gd name="connsiteY9" fmla="*/ 259464 h 275528"/>
                <a:gd name="connsiteX10" fmla="*/ 389354 w 389354"/>
                <a:gd name="connsiteY10" fmla="*/ 250692 h 275528"/>
                <a:gd name="connsiteX11" fmla="*/ 389354 w 389354"/>
                <a:gd name="connsiteY11" fmla="*/ 30121 h 275528"/>
                <a:gd name="connsiteX12" fmla="*/ 385761 w 389354"/>
                <a:gd name="connsiteY12" fmla="*/ 22723 h 275528"/>
                <a:gd name="connsiteX13" fmla="*/ 377729 w 389354"/>
                <a:gd name="connsiteY13" fmla="*/ 21138 h 275528"/>
                <a:gd name="connsiteX14" fmla="*/ 371599 w 389354"/>
                <a:gd name="connsiteY14" fmla="*/ 22512 h 275528"/>
                <a:gd name="connsiteX15" fmla="*/ 358599 w 389354"/>
                <a:gd name="connsiteY15" fmla="*/ 23885 h 275528"/>
                <a:gd name="connsiteX16" fmla="*/ 358176 w 389354"/>
                <a:gd name="connsiteY16" fmla="*/ 23885 h 275528"/>
                <a:gd name="connsiteX17" fmla="*/ 358176 w 389354"/>
                <a:gd name="connsiteY17" fmla="*/ 18707 h 275528"/>
                <a:gd name="connsiteX18" fmla="*/ 355323 w 389354"/>
                <a:gd name="connsiteY18" fmla="*/ 13528 h 275528"/>
                <a:gd name="connsiteX19" fmla="*/ 353949 w 389354"/>
                <a:gd name="connsiteY19" fmla="*/ 10886 h 275528"/>
                <a:gd name="connsiteX20" fmla="*/ 353843 w 389354"/>
                <a:gd name="connsiteY20" fmla="*/ 10886 h 275528"/>
                <a:gd name="connsiteX21" fmla="*/ 353843 w 389354"/>
                <a:gd name="connsiteY21" fmla="*/ 10780 h 275528"/>
                <a:gd name="connsiteX22" fmla="*/ 344860 w 389354"/>
                <a:gd name="connsiteY22" fmla="*/ 10463 h 275528"/>
                <a:gd name="connsiteX23" fmla="*/ 344860 w 389354"/>
                <a:gd name="connsiteY23" fmla="*/ 10463 h 275528"/>
                <a:gd name="connsiteX24" fmla="*/ 322982 w 389354"/>
                <a:gd name="connsiteY24" fmla="*/ 13951 h 275528"/>
                <a:gd name="connsiteX25" fmla="*/ 279756 w 389354"/>
                <a:gd name="connsiteY25" fmla="*/ 6024 h 275528"/>
                <a:gd name="connsiteX26" fmla="*/ 244139 w 389354"/>
                <a:gd name="connsiteY26" fmla="*/ 0 h 275528"/>
                <a:gd name="connsiteX27" fmla="*/ 194149 w 389354"/>
                <a:gd name="connsiteY27" fmla="*/ 13422 h 275528"/>
                <a:gd name="connsiteX28" fmla="*/ 144158 w 389354"/>
                <a:gd name="connsiteY28" fmla="*/ 0 h 275528"/>
                <a:gd name="connsiteX29" fmla="*/ 108541 w 389354"/>
                <a:gd name="connsiteY29" fmla="*/ 6024 h 275528"/>
                <a:gd name="connsiteX30" fmla="*/ 65315 w 389354"/>
                <a:gd name="connsiteY30" fmla="*/ 13951 h 275528"/>
                <a:gd name="connsiteX31" fmla="*/ 48088 w 389354"/>
                <a:gd name="connsiteY31" fmla="*/ 11943 h 275528"/>
                <a:gd name="connsiteX32" fmla="*/ 44283 w 389354"/>
                <a:gd name="connsiteY32" fmla="*/ 10780 h 275528"/>
                <a:gd name="connsiteX33" fmla="*/ 43543 w 389354"/>
                <a:gd name="connsiteY33" fmla="*/ 10463 h 275528"/>
                <a:gd name="connsiteX34" fmla="*/ 43543 w 389354"/>
                <a:gd name="connsiteY34" fmla="*/ 10463 h 275528"/>
                <a:gd name="connsiteX35" fmla="*/ 34560 w 389354"/>
                <a:gd name="connsiteY35" fmla="*/ 10780 h 275528"/>
                <a:gd name="connsiteX36" fmla="*/ 34560 w 389354"/>
                <a:gd name="connsiteY36" fmla="*/ 10780 h 275528"/>
                <a:gd name="connsiteX37" fmla="*/ 34454 w 389354"/>
                <a:gd name="connsiteY37" fmla="*/ 10780 h 275528"/>
                <a:gd name="connsiteX38" fmla="*/ 33080 w 389354"/>
                <a:gd name="connsiteY38" fmla="*/ 13422 h 275528"/>
                <a:gd name="connsiteX39" fmla="*/ 30227 w 389354"/>
                <a:gd name="connsiteY39" fmla="*/ 18601 h 275528"/>
                <a:gd name="connsiteX40" fmla="*/ 30227 w 389354"/>
                <a:gd name="connsiteY40" fmla="*/ 23674 h 275528"/>
                <a:gd name="connsiteX41" fmla="*/ 29910 w 389354"/>
                <a:gd name="connsiteY41" fmla="*/ 23674 h 275528"/>
                <a:gd name="connsiteX42" fmla="*/ 17544 w 389354"/>
                <a:gd name="connsiteY42" fmla="*/ 22300 h 275528"/>
                <a:gd name="connsiteX43" fmla="*/ 11837 w 389354"/>
                <a:gd name="connsiteY43" fmla="*/ 20926 h 275528"/>
                <a:gd name="connsiteX44" fmla="*/ 3699 w 389354"/>
                <a:gd name="connsiteY44" fmla="*/ 22406 h 275528"/>
                <a:gd name="connsiteX45" fmla="*/ 0 w 389354"/>
                <a:gd name="connsiteY45" fmla="*/ 29804 h 275528"/>
                <a:gd name="connsiteX46" fmla="*/ 0 w 389354"/>
                <a:gd name="connsiteY46" fmla="*/ 250480 h 275528"/>
                <a:gd name="connsiteX47" fmla="*/ 5813 w 389354"/>
                <a:gd name="connsiteY47" fmla="*/ 259147 h 275528"/>
                <a:gd name="connsiteX48" fmla="*/ 56332 w 389354"/>
                <a:gd name="connsiteY48" fmla="*/ 267390 h 275528"/>
                <a:gd name="connsiteX49" fmla="*/ 56332 w 389354"/>
                <a:gd name="connsiteY49" fmla="*/ 267390 h 275528"/>
                <a:gd name="connsiteX50" fmla="*/ 358388 w 389354"/>
                <a:gd name="connsiteY50" fmla="*/ 42381 h 275528"/>
                <a:gd name="connsiteX51" fmla="*/ 370753 w 389354"/>
                <a:gd name="connsiteY51" fmla="*/ 41324 h 275528"/>
                <a:gd name="connsiteX52" fmla="*/ 370753 w 389354"/>
                <a:gd name="connsiteY52" fmla="*/ 243716 h 275528"/>
                <a:gd name="connsiteX53" fmla="*/ 331226 w 389354"/>
                <a:gd name="connsiteY53" fmla="*/ 248789 h 275528"/>
                <a:gd name="connsiteX54" fmla="*/ 300048 w 389354"/>
                <a:gd name="connsiteY54" fmla="*/ 245407 h 275528"/>
                <a:gd name="connsiteX55" fmla="*/ 264220 w 389354"/>
                <a:gd name="connsiteY55" fmla="*/ 241285 h 275528"/>
                <a:gd name="connsiteX56" fmla="*/ 203132 w 389354"/>
                <a:gd name="connsiteY56" fmla="*/ 253334 h 275528"/>
                <a:gd name="connsiteX57" fmla="*/ 203132 w 389354"/>
                <a:gd name="connsiteY57" fmla="*/ 246147 h 275528"/>
                <a:gd name="connsiteX58" fmla="*/ 253968 w 389354"/>
                <a:gd name="connsiteY58" fmla="*/ 227123 h 275528"/>
                <a:gd name="connsiteX59" fmla="*/ 273098 w 389354"/>
                <a:gd name="connsiteY59" fmla="*/ 228391 h 275528"/>
                <a:gd name="connsiteX60" fmla="*/ 335771 w 389354"/>
                <a:gd name="connsiteY60" fmla="*/ 235684 h 275528"/>
                <a:gd name="connsiteX61" fmla="*/ 353315 w 389354"/>
                <a:gd name="connsiteY61" fmla="*/ 232302 h 275528"/>
                <a:gd name="connsiteX62" fmla="*/ 357965 w 389354"/>
                <a:gd name="connsiteY62" fmla="*/ 224270 h 275528"/>
                <a:gd name="connsiteX63" fmla="*/ 357965 w 389354"/>
                <a:gd name="connsiteY63" fmla="*/ 42381 h 275528"/>
                <a:gd name="connsiteX64" fmla="*/ 358388 w 389354"/>
                <a:gd name="connsiteY64" fmla="*/ 42381 h 275528"/>
                <a:gd name="connsiteX65" fmla="*/ 358388 w 389354"/>
                <a:gd name="connsiteY65" fmla="*/ 42381 h 275528"/>
                <a:gd name="connsiteX66" fmla="*/ 273415 w 389354"/>
                <a:gd name="connsiteY66" fmla="*/ 23568 h 275528"/>
                <a:gd name="connsiteX67" fmla="*/ 322560 w 389354"/>
                <a:gd name="connsiteY67" fmla="*/ 32552 h 275528"/>
                <a:gd name="connsiteX68" fmla="*/ 338835 w 389354"/>
                <a:gd name="connsiteY68" fmla="*/ 31072 h 275528"/>
                <a:gd name="connsiteX69" fmla="*/ 338835 w 389354"/>
                <a:gd name="connsiteY69" fmla="*/ 31389 h 275528"/>
                <a:gd name="connsiteX70" fmla="*/ 339364 w 389354"/>
                <a:gd name="connsiteY70" fmla="*/ 33292 h 275528"/>
                <a:gd name="connsiteX71" fmla="*/ 339364 w 389354"/>
                <a:gd name="connsiteY71" fmla="*/ 217083 h 275528"/>
                <a:gd name="connsiteX72" fmla="*/ 335665 w 389354"/>
                <a:gd name="connsiteY72" fmla="*/ 217294 h 275528"/>
                <a:gd name="connsiteX73" fmla="*/ 275317 w 389354"/>
                <a:gd name="connsiteY73" fmla="*/ 210108 h 275528"/>
                <a:gd name="connsiteX74" fmla="*/ 253862 w 389354"/>
                <a:gd name="connsiteY74" fmla="*/ 208734 h 275528"/>
                <a:gd name="connsiteX75" fmla="*/ 202815 w 389354"/>
                <a:gd name="connsiteY75" fmla="*/ 221733 h 275528"/>
                <a:gd name="connsiteX76" fmla="*/ 202815 w 389354"/>
                <a:gd name="connsiteY76" fmla="*/ 29487 h 275528"/>
                <a:gd name="connsiteX77" fmla="*/ 243611 w 389354"/>
                <a:gd name="connsiteY77" fmla="*/ 18601 h 275528"/>
                <a:gd name="connsiteX78" fmla="*/ 273415 w 389354"/>
                <a:gd name="connsiteY78" fmla="*/ 23674 h 275528"/>
                <a:gd name="connsiteX79" fmla="*/ 273415 w 389354"/>
                <a:gd name="connsiteY79" fmla="*/ 23674 h 275528"/>
                <a:gd name="connsiteX80" fmla="*/ 64787 w 389354"/>
                <a:gd name="connsiteY80" fmla="*/ 32552 h 275528"/>
                <a:gd name="connsiteX81" fmla="*/ 113932 w 389354"/>
                <a:gd name="connsiteY81" fmla="*/ 23568 h 275528"/>
                <a:gd name="connsiteX82" fmla="*/ 143736 w 389354"/>
                <a:gd name="connsiteY82" fmla="*/ 18495 h 275528"/>
                <a:gd name="connsiteX83" fmla="*/ 176605 w 389354"/>
                <a:gd name="connsiteY83" fmla="*/ 25259 h 275528"/>
                <a:gd name="connsiteX84" fmla="*/ 184531 w 389354"/>
                <a:gd name="connsiteY84" fmla="*/ 29381 h 275528"/>
                <a:gd name="connsiteX85" fmla="*/ 184531 w 389354"/>
                <a:gd name="connsiteY85" fmla="*/ 221733 h 275528"/>
                <a:gd name="connsiteX86" fmla="*/ 133484 w 389354"/>
                <a:gd name="connsiteY86" fmla="*/ 208734 h 275528"/>
                <a:gd name="connsiteX87" fmla="*/ 112029 w 389354"/>
                <a:gd name="connsiteY87" fmla="*/ 210108 h 275528"/>
                <a:gd name="connsiteX88" fmla="*/ 51787 w 389354"/>
                <a:gd name="connsiteY88" fmla="*/ 217294 h 275528"/>
                <a:gd name="connsiteX89" fmla="*/ 48088 w 389354"/>
                <a:gd name="connsiteY89" fmla="*/ 217083 h 275528"/>
                <a:gd name="connsiteX90" fmla="*/ 48088 w 389354"/>
                <a:gd name="connsiteY90" fmla="*/ 33186 h 275528"/>
                <a:gd name="connsiteX91" fmla="*/ 48616 w 389354"/>
                <a:gd name="connsiteY91" fmla="*/ 31389 h 275528"/>
                <a:gd name="connsiteX92" fmla="*/ 48616 w 389354"/>
                <a:gd name="connsiteY92" fmla="*/ 31072 h 275528"/>
                <a:gd name="connsiteX93" fmla="*/ 64892 w 389354"/>
                <a:gd name="connsiteY93" fmla="*/ 32552 h 275528"/>
                <a:gd name="connsiteX94" fmla="*/ 64892 w 389354"/>
                <a:gd name="connsiteY94" fmla="*/ 32552 h 275528"/>
                <a:gd name="connsiteX95" fmla="*/ 29487 w 389354"/>
                <a:gd name="connsiteY95" fmla="*/ 42381 h 275528"/>
                <a:gd name="connsiteX96" fmla="*/ 29487 w 389354"/>
                <a:gd name="connsiteY96" fmla="*/ 224375 h 275528"/>
                <a:gd name="connsiteX97" fmla="*/ 34137 w 389354"/>
                <a:gd name="connsiteY97" fmla="*/ 232408 h 275528"/>
                <a:gd name="connsiteX98" fmla="*/ 51681 w 389354"/>
                <a:gd name="connsiteY98" fmla="*/ 235790 h 275528"/>
                <a:gd name="connsiteX99" fmla="*/ 114354 w 389354"/>
                <a:gd name="connsiteY99" fmla="*/ 228497 h 275528"/>
                <a:gd name="connsiteX100" fmla="*/ 133484 w 389354"/>
                <a:gd name="connsiteY100" fmla="*/ 227229 h 275528"/>
                <a:gd name="connsiteX101" fmla="*/ 176287 w 389354"/>
                <a:gd name="connsiteY101" fmla="*/ 238326 h 275528"/>
                <a:gd name="connsiteX102" fmla="*/ 183791 w 389354"/>
                <a:gd name="connsiteY102" fmla="*/ 245302 h 275528"/>
                <a:gd name="connsiteX103" fmla="*/ 184320 w 389354"/>
                <a:gd name="connsiteY103" fmla="*/ 246147 h 275528"/>
                <a:gd name="connsiteX104" fmla="*/ 184320 w 389354"/>
                <a:gd name="connsiteY104" fmla="*/ 252594 h 275528"/>
                <a:gd name="connsiteX105" fmla="*/ 124817 w 389354"/>
                <a:gd name="connsiteY105" fmla="*/ 241074 h 275528"/>
                <a:gd name="connsiteX106" fmla="*/ 87404 w 389354"/>
                <a:gd name="connsiteY106" fmla="*/ 245513 h 275528"/>
                <a:gd name="connsiteX107" fmla="*/ 55486 w 389354"/>
                <a:gd name="connsiteY107" fmla="*/ 249212 h 275528"/>
                <a:gd name="connsiteX108" fmla="*/ 23568 w 389354"/>
                <a:gd name="connsiteY108" fmla="*/ 245619 h 275528"/>
                <a:gd name="connsiteX109" fmla="*/ 17544 w 389354"/>
                <a:gd name="connsiteY109" fmla="*/ 244033 h 275528"/>
                <a:gd name="connsiteX110" fmla="*/ 17544 w 389354"/>
                <a:gd name="connsiteY110" fmla="*/ 41430 h 275528"/>
                <a:gd name="connsiteX111" fmla="*/ 29064 w 389354"/>
                <a:gd name="connsiteY111" fmla="*/ 42487 h 275528"/>
                <a:gd name="connsiteX112" fmla="*/ 29381 w 389354"/>
                <a:gd name="connsiteY112" fmla="*/ 42487 h 275528"/>
                <a:gd name="connsiteX113" fmla="*/ 29381 w 389354"/>
                <a:gd name="connsiteY113" fmla="*/ 42487 h 2755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Lst>
              <a:rect l="l" t="t" r="r" b="b"/>
              <a:pathLst>
                <a:path w="389354" h="275528">
                  <a:moveTo>
                    <a:pt x="55592" y="267602"/>
                  </a:moveTo>
                  <a:cubicBezTo>
                    <a:pt x="66583" y="267602"/>
                    <a:pt x="78843" y="266545"/>
                    <a:pt x="91737" y="263374"/>
                  </a:cubicBezTo>
                  <a:cubicBezTo>
                    <a:pt x="103257" y="260626"/>
                    <a:pt x="114354" y="259464"/>
                    <a:pt x="124923" y="259464"/>
                  </a:cubicBezTo>
                  <a:cubicBezTo>
                    <a:pt x="148703" y="259464"/>
                    <a:pt x="170052" y="265594"/>
                    <a:pt x="188970" y="274471"/>
                  </a:cubicBezTo>
                  <a:lnTo>
                    <a:pt x="189287" y="275000"/>
                  </a:lnTo>
                  <a:lnTo>
                    <a:pt x="198165" y="275528"/>
                  </a:lnTo>
                  <a:cubicBezTo>
                    <a:pt x="217506" y="266333"/>
                    <a:pt x="239700" y="259781"/>
                    <a:pt x="264325" y="259781"/>
                  </a:cubicBezTo>
                  <a:cubicBezTo>
                    <a:pt x="274472" y="259781"/>
                    <a:pt x="285040" y="260943"/>
                    <a:pt x="296032" y="263374"/>
                  </a:cubicBezTo>
                  <a:cubicBezTo>
                    <a:pt x="308503" y="266228"/>
                    <a:pt x="320446" y="267285"/>
                    <a:pt x="331332" y="267285"/>
                  </a:cubicBezTo>
                  <a:cubicBezTo>
                    <a:pt x="361136" y="267285"/>
                    <a:pt x="382590" y="259675"/>
                    <a:pt x="383224" y="259464"/>
                  </a:cubicBezTo>
                  <a:cubicBezTo>
                    <a:pt x="386924" y="258195"/>
                    <a:pt x="389354" y="254602"/>
                    <a:pt x="389354" y="250692"/>
                  </a:cubicBezTo>
                  <a:lnTo>
                    <a:pt x="389354" y="30121"/>
                  </a:lnTo>
                  <a:lnTo>
                    <a:pt x="385761" y="22723"/>
                  </a:lnTo>
                  <a:lnTo>
                    <a:pt x="377729" y="21138"/>
                  </a:lnTo>
                  <a:lnTo>
                    <a:pt x="371599" y="22512"/>
                  </a:lnTo>
                  <a:cubicBezTo>
                    <a:pt x="367900" y="23251"/>
                    <a:pt x="362932" y="23885"/>
                    <a:pt x="358599" y="23885"/>
                  </a:cubicBezTo>
                  <a:lnTo>
                    <a:pt x="358176" y="23885"/>
                  </a:lnTo>
                  <a:lnTo>
                    <a:pt x="358176" y="18707"/>
                  </a:lnTo>
                  <a:lnTo>
                    <a:pt x="355323" y="13528"/>
                  </a:lnTo>
                  <a:lnTo>
                    <a:pt x="353949" y="10886"/>
                  </a:lnTo>
                  <a:lnTo>
                    <a:pt x="353843" y="10886"/>
                  </a:lnTo>
                  <a:cubicBezTo>
                    <a:pt x="353843" y="10886"/>
                    <a:pt x="353843" y="10780"/>
                    <a:pt x="353843" y="10780"/>
                  </a:cubicBezTo>
                  <a:lnTo>
                    <a:pt x="344860" y="10463"/>
                  </a:lnTo>
                  <a:lnTo>
                    <a:pt x="344860" y="10463"/>
                  </a:lnTo>
                  <a:cubicBezTo>
                    <a:pt x="344014" y="10780"/>
                    <a:pt x="336933" y="13951"/>
                    <a:pt x="322982" y="13951"/>
                  </a:cubicBezTo>
                  <a:cubicBezTo>
                    <a:pt x="312519" y="13951"/>
                    <a:pt x="298146" y="12154"/>
                    <a:pt x="279756" y="6024"/>
                  </a:cubicBezTo>
                  <a:cubicBezTo>
                    <a:pt x="266862" y="1691"/>
                    <a:pt x="254814" y="0"/>
                    <a:pt x="244139" y="0"/>
                  </a:cubicBezTo>
                  <a:cubicBezTo>
                    <a:pt x="219725" y="0"/>
                    <a:pt x="202498" y="8455"/>
                    <a:pt x="194149" y="13422"/>
                  </a:cubicBezTo>
                  <a:cubicBezTo>
                    <a:pt x="185799" y="8349"/>
                    <a:pt x="168572" y="0"/>
                    <a:pt x="144158" y="0"/>
                  </a:cubicBezTo>
                  <a:cubicBezTo>
                    <a:pt x="133378" y="0"/>
                    <a:pt x="121435" y="1691"/>
                    <a:pt x="108541" y="6024"/>
                  </a:cubicBezTo>
                  <a:cubicBezTo>
                    <a:pt x="90152" y="12260"/>
                    <a:pt x="75778" y="13951"/>
                    <a:pt x="65315" y="13951"/>
                  </a:cubicBezTo>
                  <a:cubicBezTo>
                    <a:pt x="57389" y="13951"/>
                    <a:pt x="51681" y="12894"/>
                    <a:pt x="48088" y="11943"/>
                  </a:cubicBezTo>
                  <a:lnTo>
                    <a:pt x="44283" y="10780"/>
                  </a:lnTo>
                  <a:lnTo>
                    <a:pt x="43543" y="10463"/>
                  </a:lnTo>
                  <a:lnTo>
                    <a:pt x="43543" y="10463"/>
                  </a:lnTo>
                  <a:cubicBezTo>
                    <a:pt x="43543" y="10463"/>
                    <a:pt x="34560" y="10780"/>
                    <a:pt x="34560" y="10780"/>
                  </a:cubicBezTo>
                  <a:lnTo>
                    <a:pt x="34560" y="10780"/>
                  </a:lnTo>
                  <a:cubicBezTo>
                    <a:pt x="34560" y="10780"/>
                    <a:pt x="34454" y="10780"/>
                    <a:pt x="34454" y="10780"/>
                  </a:cubicBezTo>
                  <a:lnTo>
                    <a:pt x="33080" y="13422"/>
                  </a:lnTo>
                  <a:lnTo>
                    <a:pt x="30227" y="18601"/>
                  </a:lnTo>
                  <a:lnTo>
                    <a:pt x="30227" y="23674"/>
                  </a:lnTo>
                  <a:lnTo>
                    <a:pt x="29910" y="23674"/>
                  </a:lnTo>
                  <a:cubicBezTo>
                    <a:pt x="25788" y="23674"/>
                    <a:pt x="21032" y="23040"/>
                    <a:pt x="17544" y="22300"/>
                  </a:cubicBezTo>
                  <a:lnTo>
                    <a:pt x="11837" y="20926"/>
                  </a:lnTo>
                  <a:lnTo>
                    <a:pt x="3699" y="22406"/>
                  </a:lnTo>
                  <a:lnTo>
                    <a:pt x="0" y="29804"/>
                  </a:lnTo>
                  <a:lnTo>
                    <a:pt x="0" y="250480"/>
                  </a:lnTo>
                  <a:lnTo>
                    <a:pt x="5813" y="259147"/>
                  </a:lnTo>
                  <a:cubicBezTo>
                    <a:pt x="6553" y="259358"/>
                    <a:pt x="26845" y="267390"/>
                    <a:pt x="56332" y="267390"/>
                  </a:cubicBezTo>
                  <a:lnTo>
                    <a:pt x="56332" y="267390"/>
                  </a:lnTo>
                  <a:close/>
                  <a:moveTo>
                    <a:pt x="358388" y="42381"/>
                  </a:moveTo>
                  <a:cubicBezTo>
                    <a:pt x="362827" y="42381"/>
                    <a:pt x="367054" y="41852"/>
                    <a:pt x="370753" y="41324"/>
                  </a:cubicBezTo>
                  <a:lnTo>
                    <a:pt x="370753" y="243716"/>
                  </a:lnTo>
                  <a:cubicBezTo>
                    <a:pt x="363038" y="245724"/>
                    <a:pt x="348770" y="248789"/>
                    <a:pt x="331226" y="248789"/>
                  </a:cubicBezTo>
                  <a:cubicBezTo>
                    <a:pt x="321503" y="248789"/>
                    <a:pt x="310828" y="247838"/>
                    <a:pt x="300048" y="245407"/>
                  </a:cubicBezTo>
                  <a:cubicBezTo>
                    <a:pt x="287682" y="242554"/>
                    <a:pt x="275740" y="241285"/>
                    <a:pt x="264220" y="241285"/>
                  </a:cubicBezTo>
                  <a:cubicBezTo>
                    <a:pt x="241814" y="241285"/>
                    <a:pt x="221416" y="246147"/>
                    <a:pt x="203132" y="253334"/>
                  </a:cubicBezTo>
                  <a:lnTo>
                    <a:pt x="203132" y="246147"/>
                  </a:lnTo>
                  <a:cubicBezTo>
                    <a:pt x="206197" y="241602"/>
                    <a:pt x="218246" y="227440"/>
                    <a:pt x="253968" y="227123"/>
                  </a:cubicBezTo>
                  <a:cubicBezTo>
                    <a:pt x="259675" y="227123"/>
                    <a:pt x="266017" y="227546"/>
                    <a:pt x="273098" y="228391"/>
                  </a:cubicBezTo>
                  <a:cubicBezTo>
                    <a:pt x="295292" y="231245"/>
                    <a:pt x="318966" y="235684"/>
                    <a:pt x="335771" y="235684"/>
                  </a:cubicBezTo>
                  <a:cubicBezTo>
                    <a:pt x="342218" y="235578"/>
                    <a:pt x="347713" y="235367"/>
                    <a:pt x="353315" y="232302"/>
                  </a:cubicBezTo>
                  <a:lnTo>
                    <a:pt x="357965" y="224270"/>
                  </a:lnTo>
                  <a:lnTo>
                    <a:pt x="357965" y="42381"/>
                  </a:lnTo>
                  <a:cubicBezTo>
                    <a:pt x="357965" y="42381"/>
                    <a:pt x="358282" y="42381"/>
                    <a:pt x="358388" y="42381"/>
                  </a:cubicBezTo>
                  <a:lnTo>
                    <a:pt x="358388" y="42381"/>
                  </a:lnTo>
                  <a:close/>
                  <a:moveTo>
                    <a:pt x="273415" y="23568"/>
                  </a:moveTo>
                  <a:cubicBezTo>
                    <a:pt x="293495" y="30332"/>
                    <a:pt x="309983" y="32552"/>
                    <a:pt x="322560" y="32552"/>
                  </a:cubicBezTo>
                  <a:cubicBezTo>
                    <a:pt x="329218" y="32552"/>
                    <a:pt x="334397" y="31812"/>
                    <a:pt x="338835" y="31072"/>
                  </a:cubicBezTo>
                  <a:lnTo>
                    <a:pt x="338835" y="31389"/>
                  </a:lnTo>
                  <a:cubicBezTo>
                    <a:pt x="338835" y="32129"/>
                    <a:pt x="339258" y="32658"/>
                    <a:pt x="339364" y="33292"/>
                  </a:cubicBezTo>
                  <a:lnTo>
                    <a:pt x="339364" y="217083"/>
                  </a:lnTo>
                  <a:lnTo>
                    <a:pt x="335665" y="217294"/>
                  </a:lnTo>
                  <a:cubicBezTo>
                    <a:pt x="322031" y="217294"/>
                    <a:pt x="298040" y="213067"/>
                    <a:pt x="275317" y="210108"/>
                  </a:cubicBezTo>
                  <a:cubicBezTo>
                    <a:pt x="267602" y="209156"/>
                    <a:pt x="260521" y="208734"/>
                    <a:pt x="253862" y="208734"/>
                  </a:cubicBezTo>
                  <a:cubicBezTo>
                    <a:pt x="229766" y="208628"/>
                    <a:pt x="213595" y="214863"/>
                    <a:pt x="202815" y="221733"/>
                  </a:cubicBezTo>
                  <a:lnTo>
                    <a:pt x="202815" y="29487"/>
                  </a:lnTo>
                  <a:cubicBezTo>
                    <a:pt x="208839" y="25788"/>
                    <a:pt x="223107" y="18495"/>
                    <a:pt x="243611" y="18601"/>
                  </a:cubicBezTo>
                  <a:cubicBezTo>
                    <a:pt x="252488" y="18601"/>
                    <a:pt x="262423" y="19975"/>
                    <a:pt x="273415" y="23674"/>
                  </a:cubicBezTo>
                  <a:lnTo>
                    <a:pt x="273415" y="23674"/>
                  </a:lnTo>
                  <a:close/>
                  <a:moveTo>
                    <a:pt x="64787" y="32552"/>
                  </a:moveTo>
                  <a:cubicBezTo>
                    <a:pt x="77364" y="32552"/>
                    <a:pt x="93745" y="30332"/>
                    <a:pt x="113932" y="23568"/>
                  </a:cubicBezTo>
                  <a:cubicBezTo>
                    <a:pt x="124923" y="19869"/>
                    <a:pt x="134858" y="18495"/>
                    <a:pt x="143736" y="18495"/>
                  </a:cubicBezTo>
                  <a:cubicBezTo>
                    <a:pt x="157686" y="18495"/>
                    <a:pt x="168889" y="21877"/>
                    <a:pt x="176605" y="25259"/>
                  </a:cubicBezTo>
                  <a:lnTo>
                    <a:pt x="184531" y="29381"/>
                  </a:lnTo>
                  <a:lnTo>
                    <a:pt x="184531" y="221733"/>
                  </a:lnTo>
                  <a:cubicBezTo>
                    <a:pt x="173857" y="214863"/>
                    <a:pt x="157581" y="208522"/>
                    <a:pt x="133484" y="208734"/>
                  </a:cubicBezTo>
                  <a:cubicBezTo>
                    <a:pt x="126931" y="208734"/>
                    <a:pt x="119744" y="209156"/>
                    <a:pt x="112029" y="210108"/>
                  </a:cubicBezTo>
                  <a:cubicBezTo>
                    <a:pt x="89412" y="213067"/>
                    <a:pt x="65315" y="217400"/>
                    <a:pt x="51787" y="217294"/>
                  </a:cubicBezTo>
                  <a:cubicBezTo>
                    <a:pt x="50202" y="217294"/>
                    <a:pt x="49251" y="217189"/>
                    <a:pt x="48088" y="217083"/>
                  </a:cubicBezTo>
                  <a:lnTo>
                    <a:pt x="48088" y="33186"/>
                  </a:lnTo>
                  <a:cubicBezTo>
                    <a:pt x="48194" y="32552"/>
                    <a:pt x="48616" y="32023"/>
                    <a:pt x="48616" y="31389"/>
                  </a:cubicBezTo>
                  <a:lnTo>
                    <a:pt x="48616" y="31072"/>
                  </a:lnTo>
                  <a:cubicBezTo>
                    <a:pt x="53055" y="31918"/>
                    <a:pt x="58234" y="32552"/>
                    <a:pt x="64892" y="32552"/>
                  </a:cubicBezTo>
                  <a:lnTo>
                    <a:pt x="64892" y="32552"/>
                  </a:lnTo>
                  <a:close/>
                  <a:moveTo>
                    <a:pt x="29487" y="42381"/>
                  </a:moveTo>
                  <a:lnTo>
                    <a:pt x="29487" y="224375"/>
                  </a:lnTo>
                  <a:lnTo>
                    <a:pt x="34137" y="232408"/>
                  </a:lnTo>
                  <a:cubicBezTo>
                    <a:pt x="39739" y="235473"/>
                    <a:pt x="45234" y="235684"/>
                    <a:pt x="51681" y="235790"/>
                  </a:cubicBezTo>
                  <a:cubicBezTo>
                    <a:pt x="68380" y="235790"/>
                    <a:pt x="92160" y="231351"/>
                    <a:pt x="114354" y="228497"/>
                  </a:cubicBezTo>
                  <a:cubicBezTo>
                    <a:pt x="121330" y="227546"/>
                    <a:pt x="127671" y="227229"/>
                    <a:pt x="133484" y="227229"/>
                  </a:cubicBezTo>
                  <a:cubicBezTo>
                    <a:pt x="155890" y="227229"/>
                    <a:pt x="168784" y="233042"/>
                    <a:pt x="176287" y="238326"/>
                  </a:cubicBezTo>
                  <a:lnTo>
                    <a:pt x="183791" y="245302"/>
                  </a:lnTo>
                  <a:lnTo>
                    <a:pt x="184320" y="246147"/>
                  </a:lnTo>
                  <a:lnTo>
                    <a:pt x="184320" y="252594"/>
                  </a:lnTo>
                  <a:cubicBezTo>
                    <a:pt x="166353" y="245724"/>
                    <a:pt x="146589" y="241074"/>
                    <a:pt x="124817" y="241074"/>
                  </a:cubicBezTo>
                  <a:cubicBezTo>
                    <a:pt x="112875" y="241074"/>
                    <a:pt x="100298" y="242448"/>
                    <a:pt x="87404" y="245513"/>
                  </a:cubicBezTo>
                  <a:cubicBezTo>
                    <a:pt x="75990" y="248261"/>
                    <a:pt x="65209" y="249212"/>
                    <a:pt x="55486" y="249212"/>
                  </a:cubicBezTo>
                  <a:cubicBezTo>
                    <a:pt x="42381" y="249212"/>
                    <a:pt x="31284" y="247415"/>
                    <a:pt x="23568" y="245619"/>
                  </a:cubicBezTo>
                  <a:lnTo>
                    <a:pt x="17544" y="244033"/>
                  </a:lnTo>
                  <a:lnTo>
                    <a:pt x="17544" y="41430"/>
                  </a:lnTo>
                  <a:cubicBezTo>
                    <a:pt x="21032" y="41958"/>
                    <a:pt x="24942" y="42381"/>
                    <a:pt x="29064" y="42487"/>
                  </a:cubicBezTo>
                  <a:cubicBezTo>
                    <a:pt x="29170" y="42487"/>
                    <a:pt x="29276" y="42487"/>
                    <a:pt x="29381" y="42487"/>
                  </a:cubicBezTo>
                  <a:lnTo>
                    <a:pt x="29381" y="42487"/>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HelveticaNeueLT Std" panose="020B0604020202020204" pitchFamily="34" charset="0"/>
                <a:ea typeface="+mn-ea"/>
                <a:cs typeface="+mn-cs"/>
              </a:endParaRPr>
            </a:p>
          </p:txBody>
        </p:sp>
        <p:sp>
          <p:nvSpPr>
            <p:cNvPr id="15" name="Freeform: Shape 29">
              <a:extLst>
                <a:ext uri="{FF2B5EF4-FFF2-40B4-BE49-F238E27FC236}">
                  <a16:creationId xmlns:a16="http://schemas.microsoft.com/office/drawing/2014/main" id="{2C9359C7-A7E0-15EA-F426-FF8916D4F9BD}"/>
                </a:ext>
              </a:extLst>
            </p:cNvPr>
            <p:cNvSpPr/>
            <p:nvPr/>
          </p:nvSpPr>
          <p:spPr>
            <a:xfrm>
              <a:off x="3164692" y="3241373"/>
              <a:ext cx="293072" cy="280072"/>
            </a:xfrm>
            <a:custGeom>
              <a:avLst/>
              <a:gdLst>
                <a:gd name="connsiteX0" fmla="*/ 284089 w 293072"/>
                <a:gd name="connsiteY0" fmla="*/ 100509 h 280072"/>
                <a:gd name="connsiteX1" fmla="*/ 283878 w 293072"/>
                <a:gd name="connsiteY1" fmla="*/ 100509 h 280072"/>
                <a:gd name="connsiteX2" fmla="*/ 267919 w 293072"/>
                <a:gd name="connsiteY2" fmla="*/ 90152 h 280072"/>
                <a:gd name="connsiteX3" fmla="*/ 231245 w 293072"/>
                <a:gd name="connsiteY3" fmla="*/ 71339 h 280072"/>
                <a:gd name="connsiteX4" fmla="*/ 219197 w 293072"/>
                <a:gd name="connsiteY4" fmla="*/ 73242 h 280072"/>
                <a:gd name="connsiteX5" fmla="*/ 195945 w 293072"/>
                <a:gd name="connsiteY5" fmla="*/ 92794 h 280072"/>
                <a:gd name="connsiteX6" fmla="*/ 187279 w 293072"/>
                <a:gd name="connsiteY6" fmla="*/ 108859 h 280072"/>
                <a:gd name="connsiteX7" fmla="*/ 185377 w 293072"/>
                <a:gd name="connsiteY7" fmla="*/ 110021 h 280072"/>
                <a:gd name="connsiteX8" fmla="*/ 181361 w 293072"/>
                <a:gd name="connsiteY8" fmla="*/ 109070 h 280072"/>
                <a:gd name="connsiteX9" fmla="*/ 180198 w 293072"/>
                <a:gd name="connsiteY9" fmla="*/ 108541 h 280072"/>
                <a:gd name="connsiteX10" fmla="*/ 176605 w 293072"/>
                <a:gd name="connsiteY10" fmla="*/ 102729 h 280072"/>
                <a:gd name="connsiteX11" fmla="*/ 177344 w 293072"/>
                <a:gd name="connsiteY11" fmla="*/ 101460 h 280072"/>
                <a:gd name="connsiteX12" fmla="*/ 189816 w 293072"/>
                <a:gd name="connsiteY12" fmla="*/ 88249 h 280072"/>
                <a:gd name="connsiteX13" fmla="*/ 201230 w 293072"/>
                <a:gd name="connsiteY13" fmla="*/ 60031 h 280072"/>
                <a:gd name="connsiteX14" fmla="*/ 190450 w 293072"/>
                <a:gd name="connsiteY14" fmla="*/ 32658 h 280072"/>
                <a:gd name="connsiteX15" fmla="*/ 170263 w 293072"/>
                <a:gd name="connsiteY15" fmla="*/ 18812 h 280072"/>
                <a:gd name="connsiteX16" fmla="*/ 155467 w 293072"/>
                <a:gd name="connsiteY16" fmla="*/ 6553 h 280072"/>
                <a:gd name="connsiteX17" fmla="*/ 146589 w 293072"/>
                <a:gd name="connsiteY17" fmla="*/ 0 h 280072"/>
                <a:gd name="connsiteX18" fmla="*/ 137711 w 293072"/>
                <a:gd name="connsiteY18" fmla="*/ 6553 h 280072"/>
                <a:gd name="connsiteX19" fmla="*/ 122915 w 293072"/>
                <a:gd name="connsiteY19" fmla="*/ 18812 h 280072"/>
                <a:gd name="connsiteX20" fmla="*/ 102623 w 293072"/>
                <a:gd name="connsiteY20" fmla="*/ 32658 h 280072"/>
                <a:gd name="connsiteX21" fmla="*/ 91843 w 293072"/>
                <a:gd name="connsiteY21" fmla="*/ 60031 h 280072"/>
                <a:gd name="connsiteX22" fmla="*/ 103257 w 293072"/>
                <a:gd name="connsiteY22" fmla="*/ 88249 h 280072"/>
                <a:gd name="connsiteX23" fmla="*/ 115834 w 293072"/>
                <a:gd name="connsiteY23" fmla="*/ 101460 h 280072"/>
                <a:gd name="connsiteX24" fmla="*/ 116468 w 293072"/>
                <a:gd name="connsiteY24" fmla="*/ 102729 h 280072"/>
                <a:gd name="connsiteX25" fmla="*/ 114777 w 293072"/>
                <a:gd name="connsiteY25" fmla="*/ 106533 h 280072"/>
                <a:gd name="connsiteX26" fmla="*/ 113297 w 293072"/>
                <a:gd name="connsiteY26" fmla="*/ 108224 h 280072"/>
                <a:gd name="connsiteX27" fmla="*/ 107696 w 293072"/>
                <a:gd name="connsiteY27" fmla="*/ 109915 h 280072"/>
                <a:gd name="connsiteX28" fmla="*/ 105794 w 293072"/>
                <a:gd name="connsiteY28" fmla="*/ 108859 h 280072"/>
                <a:gd name="connsiteX29" fmla="*/ 97022 w 293072"/>
                <a:gd name="connsiteY29" fmla="*/ 92794 h 280072"/>
                <a:gd name="connsiteX30" fmla="*/ 73770 w 293072"/>
                <a:gd name="connsiteY30" fmla="*/ 73242 h 280072"/>
                <a:gd name="connsiteX31" fmla="*/ 61722 w 293072"/>
                <a:gd name="connsiteY31" fmla="*/ 71339 h 280072"/>
                <a:gd name="connsiteX32" fmla="*/ 25154 w 293072"/>
                <a:gd name="connsiteY32" fmla="*/ 90152 h 280072"/>
                <a:gd name="connsiteX33" fmla="*/ 9089 w 293072"/>
                <a:gd name="connsiteY33" fmla="*/ 100509 h 280072"/>
                <a:gd name="connsiteX34" fmla="*/ 8772 w 293072"/>
                <a:gd name="connsiteY34" fmla="*/ 100509 h 280072"/>
                <a:gd name="connsiteX35" fmla="*/ 0 w 293072"/>
                <a:gd name="connsiteY35" fmla="*/ 106956 h 280072"/>
                <a:gd name="connsiteX36" fmla="*/ 3488 w 293072"/>
                <a:gd name="connsiteY36" fmla="*/ 117314 h 280072"/>
                <a:gd name="connsiteX37" fmla="*/ 10569 w 293072"/>
                <a:gd name="connsiteY37" fmla="*/ 135280 h 280072"/>
                <a:gd name="connsiteX38" fmla="*/ 17439 w 293072"/>
                <a:gd name="connsiteY38" fmla="*/ 158849 h 280072"/>
                <a:gd name="connsiteX39" fmla="*/ 39950 w 293072"/>
                <a:gd name="connsiteY39" fmla="*/ 177556 h 280072"/>
                <a:gd name="connsiteX40" fmla="*/ 51259 w 293072"/>
                <a:gd name="connsiteY40" fmla="*/ 179247 h 280072"/>
                <a:gd name="connsiteX41" fmla="*/ 74299 w 293072"/>
                <a:gd name="connsiteY41" fmla="*/ 173751 h 280072"/>
                <a:gd name="connsiteX42" fmla="*/ 86664 w 293072"/>
                <a:gd name="connsiteY42" fmla="*/ 167621 h 280072"/>
                <a:gd name="connsiteX43" fmla="*/ 87721 w 293072"/>
                <a:gd name="connsiteY43" fmla="*/ 167304 h 280072"/>
                <a:gd name="connsiteX44" fmla="*/ 90680 w 293072"/>
                <a:gd name="connsiteY44" fmla="*/ 169629 h 280072"/>
                <a:gd name="connsiteX45" fmla="*/ 92371 w 293072"/>
                <a:gd name="connsiteY45" fmla="*/ 172271 h 280072"/>
                <a:gd name="connsiteX46" fmla="*/ 92371 w 293072"/>
                <a:gd name="connsiteY46" fmla="*/ 172483 h 280072"/>
                <a:gd name="connsiteX47" fmla="*/ 92688 w 293072"/>
                <a:gd name="connsiteY47" fmla="*/ 174808 h 280072"/>
                <a:gd name="connsiteX48" fmla="*/ 91949 w 293072"/>
                <a:gd name="connsiteY48" fmla="*/ 178613 h 280072"/>
                <a:gd name="connsiteX49" fmla="*/ 90469 w 293072"/>
                <a:gd name="connsiteY49" fmla="*/ 179564 h 280072"/>
                <a:gd name="connsiteX50" fmla="*/ 72608 w 293072"/>
                <a:gd name="connsiteY50" fmla="*/ 182946 h 280072"/>
                <a:gd name="connsiteX51" fmla="*/ 46820 w 293072"/>
                <a:gd name="connsiteY51" fmla="*/ 199010 h 280072"/>
                <a:gd name="connsiteX52" fmla="*/ 39316 w 293072"/>
                <a:gd name="connsiteY52" fmla="*/ 222684 h 280072"/>
                <a:gd name="connsiteX53" fmla="*/ 47771 w 293072"/>
                <a:gd name="connsiteY53" fmla="*/ 250480 h 280072"/>
                <a:gd name="connsiteX54" fmla="*/ 53161 w 293072"/>
                <a:gd name="connsiteY54" fmla="*/ 265382 h 280072"/>
                <a:gd name="connsiteX55" fmla="*/ 52633 w 293072"/>
                <a:gd name="connsiteY55" fmla="*/ 269081 h 280072"/>
                <a:gd name="connsiteX56" fmla="*/ 56015 w 293072"/>
                <a:gd name="connsiteY56" fmla="*/ 279544 h 280072"/>
                <a:gd name="connsiteX57" fmla="*/ 67006 w 293072"/>
                <a:gd name="connsiteY57" fmla="*/ 279544 h 280072"/>
                <a:gd name="connsiteX58" fmla="*/ 76729 w 293072"/>
                <a:gd name="connsiteY58" fmla="*/ 276797 h 280072"/>
                <a:gd name="connsiteX59" fmla="*/ 86136 w 293072"/>
                <a:gd name="connsiteY59" fmla="*/ 278171 h 280072"/>
                <a:gd name="connsiteX60" fmla="*/ 99981 w 293072"/>
                <a:gd name="connsiteY60" fmla="*/ 280073 h 280072"/>
                <a:gd name="connsiteX61" fmla="*/ 135386 w 293072"/>
                <a:gd name="connsiteY61" fmla="*/ 263163 h 280072"/>
                <a:gd name="connsiteX62" fmla="*/ 142784 w 293072"/>
                <a:gd name="connsiteY62" fmla="*/ 237058 h 280072"/>
                <a:gd name="connsiteX63" fmla="*/ 140354 w 293072"/>
                <a:gd name="connsiteY63" fmla="*/ 215498 h 280072"/>
                <a:gd name="connsiteX64" fmla="*/ 140354 w 293072"/>
                <a:gd name="connsiteY64" fmla="*/ 215075 h 280072"/>
                <a:gd name="connsiteX65" fmla="*/ 142679 w 293072"/>
                <a:gd name="connsiteY65" fmla="*/ 212644 h 280072"/>
                <a:gd name="connsiteX66" fmla="*/ 145955 w 293072"/>
                <a:gd name="connsiteY66" fmla="*/ 211587 h 280072"/>
                <a:gd name="connsiteX67" fmla="*/ 146272 w 293072"/>
                <a:gd name="connsiteY67" fmla="*/ 211587 h 280072"/>
                <a:gd name="connsiteX68" fmla="*/ 151134 w 293072"/>
                <a:gd name="connsiteY68" fmla="*/ 213067 h 280072"/>
                <a:gd name="connsiteX69" fmla="*/ 152825 w 293072"/>
                <a:gd name="connsiteY69" fmla="*/ 215075 h 280072"/>
                <a:gd name="connsiteX70" fmla="*/ 152825 w 293072"/>
                <a:gd name="connsiteY70" fmla="*/ 215498 h 280072"/>
                <a:gd name="connsiteX71" fmla="*/ 150288 w 293072"/>
                <a:gd name="connsiteY71" fmla="*/ 236952 h 280072"/>
                <a:gd name="connsiteX72" fmla="*/ 157792 w 293072"/>
                <a:gd name="connsiteY72" fmla="*/ 263057 h 280072"/>
                <a:gd name="connsiteX73" fmla="*/ 193198 w 293072"/>
                <a:gd name="connsiteY73" fmla="*/ 279967 h 280072"/>
                <a:gd name="connsiteX74" fmla="*/ 207043 w 293072"/>
                <a:gd name="connsiteY74" fmla="*/ 278065 h 280072"/>
                <a:gd name="connsiteX75" fmla="*/ 216343 w 293072"/>
                <a:gd name="connsiteY75" fmla="*/ 276691 h 280072"/>
                <a:gd name="connsiteX76" fmla="*/ 226172 w 293072"/>
                <a:gd name="connsiteY76" fmla="*/ 279227 h 280072"/>
                <a:gd name="connsiteX77" fmla="*/ 237164 w 293072"/>
                <a:gd name="connsiteY77" fmla="*/ 279227 h 280072"/>
                <a:gd name="connsiteX78" fmla="*/ 240440 w 293072"/>
                <a:gd name="connsiteY78" fmla="*/ 268870 h 280072"/>
                <a:gd name="connsiteX79" fmla="*/ 239912 w 293072"/>
                <a:gd name="connsiteY79" fmla="*/ 265171 h 280072"/>
                <a:gd name="connsiteX80" fmla="*/ 245302 w 293072"/>
                <a:gd name="connsiteY80" fmla="*/ 250163 h 280072"/>
                <a:gd name="connsiteX81" fmla="*/ 253757 w 293072"/>
                <a:gd name="connsiteY81" fmla="*/ 222367 h 280072"/>
                <a:gd name="connsiteX82" fmla="*/ 246253 w 293072"/>
                <a:gd name="connsiteY82" fmla="*/ 198693 h 280072"/>
                <a:gd name="connsiteX83" fmla="*/ 220571 w 293072"/>
                <a:gd name="connsiteY83" fmla="*/ 182629 h 280072"/>
                <a:gd name="connsiteX84" fmla="*/ 202709 w 293072"/>
                <a:gd name="connsiteY84" fmla="*/ 179247 h 280072"/>
                <a:gd name="connsiteX85" fmla="*/ 201230 w 293072"/>
                <a:gd name="connsiteY85" fmla="*/ 178295 h 280072"/>
                <a:gd name="connsiteX86" fmla="*/ 200490 w 293072"/>
                <a:gd name="connsiteY86" fmla="*/ 174491 h 280072"/>
                <a:gd name="connsiteX87" fmla="*/ 200701 w 293072"/>
                <a:gd name="connsiteY87" fmla="*/ 172271 h 280072"/>
                <a:gd name="connsiteX88" fmla="*/ 203132 w 293072"/>
                <a:gd name="connsiteY88" fmla="*/ 168678 h 280072"/>
                <a:gd name="connsiteX89" fmla="*/ 205457 w 293072"/>
                <a:gd name="connsiteY89" fmla="*/ 166987 h 280072"/>
                <a:gd name="connsiteX90" fmla="*/ 206409 w 293072"/>
                <a:gd name="connsiteY90" fmla="*/ 167198 h 280072"/>
                <a:gd name="connsiteX91" fmla="*/ 218774 w 293072"/>
                <a:gd name="connsiteY91" fmla="*/ 173434 h 280072"/>
                <a:gd name="connsiteX92" fmla="*/ 241814 w 293072"/>
                <a:gd name="connsiteY92" fmla="*/ 178930 h 280072"/>
                <a:gd name="connsiteX93" fmla="*/ 253123 w 293072"/>
                <a:gd name="connsiteY93" fmla="*/ 177239 h 280072"/>
                <a:gd name="connsiteX94" fmla="*/ 275634 w 293072"/>
                <a:gd name="connsiteY94" fmla="*/ 158532 h 280072"/>
                <a:gd name="connsiteX95" fmla="*/ 282504 w 293072"/>
                <a:gd name="connsiteY95" fmla="*/ 134963 h 280072"/>
                <a:gd name="connsiteX96" fmla="*/ 289585 w 293072"/>
                <a:gd name="connsiteY96" fmla="*/ 116996 h 280072"/>
                <a:gd name="connsiteX97" fmla="*/ 293073 w 293072"/>
                <a:gd name="connsiteY97" fmla="*/ 106533 h 280072"/>
                <a:gd name="connsiteX98" fmla="*/ 284089 w 293072"/>
                <a:gd name="connsiteY98" fmla="*/ 100192 h 280072"/>
                <a:gd name="connsiteX99" fmla="*/ 284089 w 293072"/>
                <a:gd name="connsiteY99" fmla="*/ 100192 h 280072"/>
                <a:gd name="connsiteX100" fmla="*/ 241814 w 293072"/>
                <a:gd name="connsiteY100" fmla="*/ 160751 h 280072"/>
                <a:gd name="connsiteX101" fmla="*/ 226172 w 293072"/>
                <a:gd name="connsiteY101" fmla="*/ 156735 h 280072"/>
                <a:gd name="connsiteX102" fmla="*/ 213701 w 293072"/>
                <a:gd name="connsiteY102" fmla="*/ 150500 h 280072"/>
                <a:gd name="connsiteX103" fmla="*/ 205352 w 293072"/>
                <a:gd name="connsiteY103" fmla="*/ 148703 h 280072"/>
                <a:gd name="connsiteX104" fmla="*/ 188019 w 293072"/>
                <a:gd name="connsiteY104" fmla="*/ 157898 h 280072"/>
                <a:gd name="connsiteX105" fmla="*/ 183157 w 293072"/>
                <a:gd name="connsiteY105" fmla="*/ 165930 h 280072"/>
                <a:gd name="connsiteX106" fmla="*/ 182734 w 293072"/>
                <a:gd name="connsiteY106" fmla="*/ 167410 h 280072"/>
                <a:gd name="connsiteX107" fmla="*/ 181995 w 293072"/>
                <a:gd name="connsiteY107" fmla="*/ 174808 h 280072"/>
                <a:gd name="connsiteX108" fmla="*/ 184743 w 293072"/>
                <a:gd name="connsiteY108" fmla="*/ 187068 h 280072"/>
                <a:gd name="connsiteX109" fmla="*/ 198482 w 293072"/>
                <a:gd name="connsiteY109" fmla="*/ 197425 h 280072"/>
                <a:gd name="connsiteX110" fmla="*/ 198482 w 293072"/>
                <a:gd name="connsiteY110" fmla="*/ 197425 h 280072"/>
                <a:gd name="connsiteX111" fmla="*/ 215498 w 293072"/>
                <a:gd name="connsiteY111" fmla="*/ 200490 h 280072"/>
                <a:gd name="connsiteX112" fmla="*/ 231140 w 293072"/>
                <a:gd name="connsiteY112" fmla="*/ 209579 h 280072"/>
                <a:gd name="connsiteX113" fmla="*/ 235156 w 293072"/>
                <a:gd name="connsiteY113" fmla="*/ 222473 h 280072"/>
                <a:gd name="connsiteX114" fmla="*/ 229766 w 293072"/>
                <a:gd name="connsiteY114" fmla="*/ 240017 h 280072"/>
                <a:gd name="connsiteX115" fmla="*/ 222367 w 293072"/>
                <a:gd name="connsiteY115" fmla="*/ 259147 h 280072"/>
                <a:gd name="connsiteX116" fmla="*/ 216238 w 293072"/>
                <a:gd name="connsiteY116" fmla="*/ 258301 h 280072"/>
                <a:gd name="connsiteX117" fmla="*/ 201864 w 293072"/>
                <a:gd name="connsiteY117" fmla="*/ 260415 h 280072"/>
                <a:gd name="connsiteX118" fmla="*/ 193092 w 293072"/>
                <a:gd name="connsiteY118" fmla="*/ 261578 h 280072"/>
                <a:gd name="connsiteX119" fmla="*/ 172588 w 293072"/>
                <a:gd name="connsiteY119" fmla="*/ 252383 h 280072"/>
                <a:gd name="connsiteX120" fmla="*/ 168678 w 293072"/>
                <a:gd name="connsiteY120" fmla="*/ 237058 h 280072"/>
                <a:gd name="connsiteX121" fmla="*/ 171003 w 293072"/>
                <a:gd name="connsiteY121" fmla="*/ 217294 h 280072"/>
                <a:gd name="connsiteX122" fmla="*/ 171003 w 293072"/>
                <a:gd name="connsiteY122" fmla="*/ 215075 h 280072"/>
                <a:gd name="connsiteX123" fmla="*/ 157898 w 293072"/>
                <a:gd name="connsiteY123" fmla="*/ 195840 h 280072"/>
                <a:gd name="connsiteX124" fmla="*/ 147012 w 293072"/>
                <a:gd name="connsiteY124" fmla="*/ 192986 h 280072"/>
                <a:gd name="connsiteX125" fmla="*/ 145427 w 293072"/>
                <a:gd name="connsiteY125" fmla="*/ 192986 h 280072"/>
                <a:gd name="connsiteX126" fmla="*/ 134646 w 293072"/>
                <a:gd name="connsiteY126" fmla="*/ 195945 h 280072"/>
                <a:gd name="connsiteX127" fmla="*/ 121647 w 293072"/>
                <a:gd name="connsiteY127" fmla="*/ 215181 h 280072"/>
                <a:gd name="connsiteX128" fmla="*/ 121647 w 293072"/>
                <a:gd name="connsiteY128" fmla="*/ 217400 h 280072"/>
                <a:gd name="connsiteX129" fmla="*/ 124078 w 293072"/>
                <a:gd name="connsiteY129" fmla="*/ 237164 h 280072"/>
                <a:gd name="connsiteX130" fmla="*/ 120167 w 293072"/>
                <a:gd name="connsiteY130" fmla="*/ 252383 h 280072"/>
                <a:gd name="connsiteX131" fmla="*/ 99664 w 293072"/>
                <a:gd name="connsiteY131" fmla="*/ 261578 h 280072"/>
                <a:gd name="connsiteX132" fmla="*/ 90892 w 293072"/>
                <a:gd name="connsiteY132" fmla="*/ 260415 h 280072"/>
                <a:gd name="connsiteX133" fmla="*/ 76412 w 293072"/>
                <a:gd name="connsiteY133" fmla="*/ 258301 h 280072"/>
                <a:gd name="connsiteX134" fmla="*/ 70388 w 293072"/>
                <a:gd name="connsiteY134" fmla="*/ 259147 h 280072"/>
                <a:gd name="connsiteX135" fmla="*/ 62990 w 293072"/>
                <a:gd name="connsiteY135" fmla="*/ 240123 h 280072"/>
                <a:gd name="connsiteX136" fmla="*/ 57600 w 293072"/>
                <a:gd name="connsiteY136" fmla="*/ 222473 h 280072"/>
                <a:gd name="connsiteX137" fmla="*/ 61616 w 293072"/>
                <a:gd name="connsiteY137" fmla="*/ 209579 h 280072"/>
                <a:gd name="connsiteX138" fmla="*/ 77258 w 293072"/>
                <a:gd name="connsiteY138" fmla="*/ 200490 h 280072"/>
                <a:gd name="connsiteX139" fmla="*/ 94274 w 293072"/>
                <a:gd name="connsiteY139" fmla="*/ 197425 h 280072"/>
                <a:gd name="connsiteX140" fmla="*/ 94274 w 293072"/>
                <a:gd name="connsiteY140" fmla="*/ 197425 h 280072"/>
                <a:gd name="connsiteX141" fmla="*/ 108119 w 293072"/>
                <a:gd name="connsiteY141" fmla="*/ 187068 h 280072"/>
                <a:gd name="connsiteX142" fmla="*/ 110867 w 293072"/>
                <a:gd name="connsiteY142" fmla="*/ 174702 h 280072"/>
                <a:gd name="connsiteX143" fmla="*/ 110127 w 293072"/>
                <a:gd name="connsiteY143" fmla="*/ 167410 h 280072"/>
                <a:gd name="connsiteX144" fmla="*/ 109704 w 293072"/>
                <a:gd name="connsiteY144" fmla="*/ 165930 h 280072"/>
                <a:gd name="connsiteX145" fmla="*/ 104842 w 293072"/>
                <a:gd name="connsiteY145" fmla="*/ 158003 h 280072"/>
                <a:gd name="connsiteX146" fmla="*/ 87510 w 293072"/>
                <a:gd name="connsiteY146" fmla="*/ 148809 h 280072"/>
                <a:gd name="connsiteX147" fmla="*/ 79160 w 293072"/>
                <a:gd name="connsiteY147" fmla="*/ 150605 h 280072"/>
                <a:gd name="connsiteX148" fmla="*/ 66689 w 293072"/>
                <a:gd name="connsiteY148" fmla="*/ 156841 h 280072"/>
                <a:gd name="connsiteX149" fmla="*/ 51047 w 293072"/>
                <a:gd name="connsiteY149" fmla="*/ 160857 h 280072"/>
                <a:gd name="connsiteX150" fmla="*/ 45446 w 293072"/>
                <a:gd name="connsiteY150" fmla="*/ 160011 h 280072"/>
                <a:gd name="connsiteX151" fmla="*/ 33186 w 293072"/>
                <a:gd name="connsiteY151" fmla="*/ 149548 h 280072"/>
                <a:gd name="connsiteX152" fmla="*/ 28853 w 293072"/>
                <a:gd name="connsiteY152" fmla="*/ 134541 h 280072"/>
                <a:gd name="connsiteX153" fmla="*/ 23885 w 293072"/>
                <a:gd name="connsiteY153" fmla="*/ 114883 h 280072"/>
                <a:gd name="connsiteX154" fmla="*/ 39422 w 293072"/>
                <a:gd name="connsiteY154" fmla="*/ 101672 h 280072"/>
                <a:gd name="connsiteX155" fmla="*/ 61510 w 293072"/>
                <a:gd name="connsiteY155" fmla="*/ 89940 h 280072"/>
                <a:gd name="connsiteX156" fmla="*/ 67852 w 293072"/>
                <a:gd name="connsiteY156" fmla="*/ 90997 h 280072"/>
                <a:gd name="connsiteX157" fmla="*/ 81274 w 293072"/>
                <a:gd name="connsiteY157" fmla="*/ 103046 h 280072"/>
                <a:gd name="connsiteX158" fmla="*/ 89518 w 293072"/>
                <a:gd name="connsiteY158" fmla="*/ 118370 h 280072"/>
                <a:gd name="connsiteX159" fmla="*/ 107379 w 293072"/>
                <a:gd name="connsiteY159" fmla="*/ 128516 h 280072"/>
                <a:gd name="connsiteX160" fmla="*/ 123232 w 293072"/>
                <a:gd name="connsiteY160" fmla="*/ 123866 h 280072"/>
                <a:gd name="connsiteX161" fmla="*/ 124500 w 293072"/>
                <a:gd name="connsiteY161" fmla="*/ 122915 h 280072"/>
                <a:gd name="connsiteX162" fmla="*/ 134646 w 293072"/>
                <a:gd name="connsiteY162" fmla="*/ 102834 h 280072"/>
                <a:gd name="connsiteX163" fmla="*/ 129362 w 293072"/>
                <a:gd name="connsiteY163" fmla="*/ 89306 h 280072"/>
                <a:gd name="connsiteX164" fmla="*/ 117419 w 293072"/>
                <a:gd name="connsiteY164" fmla="*/ 76729 h 280072"/>
                <a:gd name="connsiteX165" fmla="*/ 110127 w 293072"/>
                <a:gd name="connsiteY165" fmla="*/ 60031 h 280072"/>
                <a:gd name="connsiteX166" fmla="*/ 116257 w 293072"/>
                <a:gd name="connsiteY166" fmla="*/ 45023 h 280072"/>
                <a:gd name="connsiteX167" fmla="*/ 129151 w 293072"/>
                <a:gd name="connsiteY167" fmla="*/ 36251 h 280072"/>
                <a:gd name="connsiteX168" fmla="*/ 146378 w 293072"/>
                <a:gd name="connsiteY168" fmla="*/ 25365 h 280072"/>
                <a:gd name="connsiteX169" fmla="*/ 163605 w 293072"/>
                <a:gd name="connsiteY169" fmla="*/ 36251 h 280072"/>
                <a:gd name="connsiteX170" fmla="*/ 176393 w 293072"/>
                <a:gd name="connsiteY170" fmla="*/ 45023 h 280072"/>
                <a:gd name="connsiteX171" fmla="*/ 182523 w 293072"/>
                <a:gd name="connsiteY171" fmla="*/ 60031 h 280072"/>
                <a:gd name="connsiteX172" fmla="*/ 175231 w 293072"/>
                <a:gd name="connsiteY172" fmla="*/ 76624 h 280072"/>
                <a:gd name="connsiteX173" fmla="*/ 163288 w 293072"/>
                <a:gd name="connsiteY173" fmla="*/ 89201 h 280072"/>
                <a:gd name="connsiteX174" fmla="*/ 158003 w 293072"/>
                <a:gd name="connsiteY174" fmla="*/ 102729 h 280072"/>
                <a:gd name="connsiteX175" fmla="*/ 168150 w 293072"/>
                <a:gd name="connsiteY175" fmla="*/ 122809 h 280072"/>
                <a:gd name="connsiteX176" fmla="*/ 168467 w 293072"/>
                <a:gd name="connsiteY176" fmla="*/ 123126 h 280072"/>
                <a:gd name="connsiteX177" fmla="*/ 168784 w 293072"/>
                <a:gd name="connsiteY177" fmla="*/ 123338 h 280072"/>
                <a:gd name="connsiteX178" fmla="*/ 169735 w 293072"/>
                <a:gd name="connsiteY178" fmla="*/ 123866 h 280072"/>
                <a:gd name="connsiteX179" fmla="*/ 185271 w 293072"/>
                <a:gd name="connsiteY179" fmla="*/ 128305 h 280072"/>
                <a:gd name="connsiteX180" fmla="*/ 203132 w 293072"/>
                <a:gd name="connsiteY180" fmla="*/ 118053 h 280072"/>
                <a:gd name="connsiteX181" fmla="*/ 211376 w 293072"/>
                <a:gd name="connsiteY181" fmla="*/ 102729 h 280072"/>
                <a:gd name="connsiteX182" fmla="*/ 224904 w 293072"/>
                <a:gd name="connsiteY182" fmla="*/ 90575 h 280072"/>
                <a:gd name="connsiteX183" fmla="*/ 231140 w 293072"/>
                <a:gd name="connsiteY183" fmla="*/ 89623 h 280072"/>
                <a:gd name="connsiteX184" fmla="*/ 253228 w 293072"/>
                <a:gd name="connsiteY184" fmla="*/ 101355 h 280072"/>
                <a:gd name="connsiteX185" fmla="*/ 268764 w 293072"/>
                <a:gd name="connsiteY185" fmla="*/ 114566 h 280072"/>
                <a:gd name="connsiteX186" fmla="*/ 263797 w 293072"/>
                <a:gd name="connsiteY186" fmla="*/ 134224 h 280072"/>
                <a:gd name="connsiteX187" fmla="*/ 259464 w 293072"/>
                <a:gd name="connsiteY187" fmla="*/ 149231 h 280072"/>
                <a:gd name="connsiteX188" fmla="*/ 247204 w 293072"/>
                <a:gd name="connsiteY188" fmla="*/ 159694 h 280072"/>
                <a:gd name="connsiteX189" fmla="*/ 241708 w 293072"/>
                <a:gd name="connsiteY189" fmla="*/ 160540 h 280072"/>
                <a:gd name="connsiteX190" fmla="*/ 241708 w 293072"/>
                <a:gd name="connsiteY190" fmla="*/ 160540 h 280072"/>
                <a:gd name="connsiteX191" fmla="*/ 118688 w 293072"/>
                <a:gd name="connsiteY191" fmla="*/ 115834 h 280072"/>
                <a:gd name="connsiteX192" fmla="*/ 117314 w 293072"/>
                <a:gd name="connsiteY192" fmla="*/ 114143 h 280072"/>
                <a:gd name="connsiteX193" fmla="*/ 118688 w 293072"/>
                <a:gd name="connsiteY193" fmla="*/ 115834 h 280072"/>
                <a:gd name="connsiteX194" fmla="*/ 118688 w 293072"/>
                <a:gd name="connsiteY194" fmla="*/ 115834 h 280072"/>
                <a:gd name="connsiteX195" fmla="*/ 173011 w 293072"/>
                <a:gd name="connsiteY195" fmla="*/ 117525 h 280072"/>
                <a:gd name="connsiteX196" fmla="*/ 174385 w 293072"/>
                <a:gd name="connsiteY196" fmla="*/ 115834 h 280072"/>
                <a:gd name="connsiteX197" fmla="*/ 173011 w 293072"/>
                <a:gd name="connsiteY197" fmla="*/ 117525 h 280072"/>
                <a:gd name="connsiteX198" fmla="*/ 173011 w 293072"/>
                <a:gd name="connsiteY198" fmla="*/ 117525 h 280072"/>
                <a:gd name="connsiteX199" fmla="*/ 175759 w 293072"/>
                <a:gd name="connsiteY199" fmla="*/ 114249 h 280072"/>
                <a:gd name="connsiteX200" fmla="*/ 175759 w 293072"/>
                <a:gd name="connsiteY200" fmla="*/ 114249 h 280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Lst>
              <a:rect l="l" t="t" r="r" b="b"/>
              <a:pathLst>
                <a:path w="293072" h="280072">
                  <a:moveTo>
                    <a:pt x="284089" y="100509"/>
                  </a:moveTo>
                  <a:lnTo>
                    <a:pt x="283878" y="100509"/>
                  </a:lnTo>
                  <a:cubicBezTo>
                    <a:pt x="280284" y="100615"/>
                    <a:pt x="273626" y="97656"/>
                    <a:pt x="267919" y="90152"/>
                  </a:cubicBezTo>
                  <a:cubicBezTo>
                    <a:pt x="260626" y="81063"/>
                    <a:pt x="247944" y="71551"/>
                    <a:pt x="231245" y="71339"/>
                  </a:cubicBezTo>
                  <a:cubicBezTo>
                    <a:pt x="227335" y="71339"/>
                    <a:pt x="223319" y="71973"/>
                    <a:pt x="219197" y="73242"/>
                  </a:cubicBezTo>
                  <a:cubicBezTo>
                    <a:pt x="207994" y="77046"/>
                    <a:pt x="200807" y="85396"/>
                    <a:pt x="195945" y="92794"/>
                  </a:cubicBezTo>
                  <a:cubicBezTo>
                    <a:pt x="191189" y="100086"/>
                    <a:pt x="188019" y="107696"/>
                    <a:pt x="187279" y="108859"/>
                  </a:cubicBezTo>
                  <a:lnTo>
                    <a:pt x="185377" y="110021"/>
                  </a:lnTo>
                  <a:lnTo>
                    <a:pt x="181361" y="109070"/>
                  </a:lnTo>
                  <a:lnTo>
                    <a:pt x="180198" y="108541"/>
                  </a:lnTo>
                  <a:lnTo>
                    <a:pt x="176605" y="102729"/>
                  </a:lnTo>
                  <a:lnTo>
                    <a:pt x="177344" y="101460"/>
                  </a:lnTo>
                  <a:cubicBezTo>
                    <a:pt x="178190" y="100298"/>
                    <a:pt x="184425" y="95013"/>
                    <a:pt x="189816" y="88249"/>
                  </a:cubicBezTo>
                  <a:cubicBezTo>
                    <a:pt x="195311" y="81380"/>
                    <a:pt x="201124" y="71868"/>
                    <a:pt x="201230" y="60031"/>
                  </a:cubicBezTo>
                  <a:cubicBezTo>
                    <a:pt x="201230" y="48828"/>
                    <a:pt x="196474" y="39422"/>
                    <a:pt x="190450" y="32658"/>
                  </a:cubicBezTo>
                  <a:cubicBezTo>
                    <a:pt x="184320" y="25894"/>
                    <a:pt x="177027" y="21349"/>
                    <a:pt x="170263" y="18812"/>
                  </a:cubicBezTo>
                  <a:cubicBezTo>
                    <a:pt x="161280" y="15642"/>
                    <a:pt x="156312" y="10040"/>
                    <a:pt x="155467" y="6553"/>
                  </a:cubicBezTo>
                  <a:cubicBezTo>
                    <a:pt x="154304" y="2642"/>
                    <a:pt x="150605" y="0"/>
                    <a:pt x="146589" y="0"/>
                  </a:cubicBezTo>
                  <a:cubicBezTo>
                    <a:pt x="142573" y="0"/>
                    <a:pt x="138980" y="2642"/>
                    <a:pt x="137711" y="6553"/>
                  </a:cubicBezTo>
                  <a:cubicBezTo>
                    <a:pt x="136760" y="10146"/>
                    <a:pt x="131899" y="15642"/>
                    <a:pt x="122915" y="18812"/>
                  </a:cubicBezTo>
                  <a:cubicBezTo>
                    <a:pt x="116151" y="21349"/>
                    <a:pt x="108753" y="25894"/>
                    <a:pt x="102623" y="32658"/>
                  </a:cubicBezTo>
                  <a:cubicBezTo>
                    <a:pt x="96599" y="39422"/>
                    <a:pt x="91843" y="48828"/>
                    <a:pt x="91843" y="60031"/>
                  </a:cubicBezTo>
                  <a:cubicBezTo>
                    <a:pt x="91843" y="71868"/>
                    <a:pt x="97761" y="81274"/>
                    <a:pt x="103257" y="88249"/>
                  </a:cubicBezTo>
                  <a:cubicBezTo>
                    <a:pt x="108647" y="95013"/>
                    <a:pt x="114883" y="100403"/>
                    <a:pt x="115834" y="101460"/>
                  </a:cubicBezTo>
                  <a:lnTo>
                    <a:pt x="116468" y="102729"/>
                  </a:lnTo>
                  <a:lnTo>
                    <a:pt x="114777" y="106533"/>
                  </a:lnTo>
                  <a:lnTo>
                    <a:pt x="113297" y="108224"/>
                  </a:lnTo>
                  <a:lnTo>
                    <a:pt x="107696" y="109915"/>
                  </a:lnTo>
                  <a:lnTo>
                    <a:pt x="105794" y="108859"/>
                  </a:lnTo>
                  <a:cubicBezTo>
                    <a:pt x="104948" y="107696"/>
                    <a:pt x="101883" y="100086"/>
                    <a:pt x="97022" y="92794"/>
                  </a:cubicBezTo>
                  <a:cubicBezTo>
                    <a:pt x="92160" y="85396"/>
                    <a:pt x="85079" y="76941"/>
                    <a:pt x="73770" y="73242"/>
                  </a:cubicBezTo>
                  <a:cubicBezTo>
                    <a:pt x="69754" y="71973"/>
                    <a:pt x="65632" y="71339"/>
                    <a:pt x="61722" y="71339"/>
                  </a:cubicBezTo>
                  <a:cubicBezTo>
                    <a:pt x="45129" y="71551"/>
                    <a:pt x="32341" y="81063"/>
                    <a:pt x="25154" y="90152"/>
                  </a:cubicBezTo>
                  <a:cubicBezTo>
                    <a:pt x="19341" y="97656"/>
                    <a:pt x="12683" y="100615"/>
                    <a:pt x="9089" y="100509"/>
                  </a:cubicBezTo>
                  <a:lnTo>
                    <a:pt x="8772" y="100509"/>
                  </a:lnTo>
                  <a:cubicBezTo>
                    <a:pt x="4756" y="100509"/>
                    <a:pt x="1163" y="103151"/>
                    <a:pt x="0" y="106956"/>
                  </a:cubicBezTo>
                  <a:lnTo>
                    <a:pt x="3488" y="117314"/>
                  </a:lnTo>
                  <a:cubicBezTo>
                    <a:pt x="6447" y="119216"/>
                    <a:pt x="10252" y="125663"/>
                    <a:pt x="10569" y="135280"/>
                  </a:cubicBezTo>
                  <a:cubicBezTo>
                    <a:pt x="10886" y="142573"/>
                    <a:pt x="12894" y="150922"/>
                    <a:pt x="17439" y="158849"/>
                  </a:cubicBezTo>
                  <a:cubicBezTo>
                    <a:pt x="21983" y="166670"/>
                    <a:pt x="29381" y="174174"/>
                    <a:pt x="39950" y="177556"/>
                  </a:cubicBezTo>
                  <a:lnTo>
                    <a:pt x="51259" y="179247"/>
                  </a:lnTo>
                  <a:cubicBezTo>
                    <a:pt x="60136" y="179247"/>
                    <a:pt x="68063" y="176499"/>
                    <a:pt x="74299" y="173751"/>
                  </a:cubicBezTo>
                  <a:cubicBezTo>
                    <a:pt x="80429" y="171003"/>
                    <a:pt x="85713" y="167938"/>
                    <a:pt x="86664" y="167621"/>
                  </a:cubicBezTo>
                  <a:lnTo>
                    <a:pt x="87721" y="167304"/>
                  </a:lnTo>
                  <a:lnTo>
                    <a:pt x="90680" y="169629"/>
                  </a:lnTo>
                  <a:lnTo>
                    <a:pt x="92371" y="172271"/>
                  </a:lnTo>
                  <a:lnTo>
                    <a:pt x="92371" y="172483"/>
                  </a:lnTo>
                  <a:cubicBezTo>
                    <a:pt x="92371" y="172483"/>
                    <a:pt x="92688" y="174808"/>
                    <a:pt x="92688" y="174808"/>
                  </a:cubicBezTo>
                  <a:lnTo>
                    <a:pt x="91949" y="178613"/>
                  </a:lnTo>
                  <a:lnTo>
                    <a:pt x="90469" y="179564"/>
                  </a:lnTo>
                  <a:cubicBezTo>
                    <a:pt x="89095" y="179881"/>
                    <a:pt x="80957" y="180621"/>
                    <a:pt x="72608" y="182946"/>
                  </a:cubicBezTo>
                  <a:cubicBezTo>
                    <a:pt x="64047" y="185271"/>
                    <a:pt x="53901" y="189498"/>
                    <a:pt x="46820" y="199010"/>
                  </a:cubicBezTo>
                  <a:cubicBezTo>
                    <a:pt x="41430" y="206514"/>
                    <a:pt x="39316" y="214969"/>
                    <a:pt x="39316" y="222684"/>
                  </a:cubicBezTo>
                  <a:cubicBezTo>
                    <a:pt x="39316" y="233676"/>
                    <a:pt x="43121" y="243399"/>
                    <a:pt x="47771" y="250480"/>
                  </a:cubicBezTo>
                  <a:cubicBezTo>
                    <a:pt x="51576" y="256082"/>
                    <a:pt x="53161" y="261683"/>
                    <a:pt x="53161" y="265382"/>
                  </a:cubicBezTo>
                  <a:lnTo>
                    <a:pt x="52633" y="269081"/>
                  </a:lnTo>
                  <a:lnTo>
                    <a:pt x="56015" y="279544"/>
                  </a:lnTo>
                  <a:lnTo>
                    <a:pt x="67006" y="279544"/>
                  </a:lnTo>
                  <a:cubicBezTo>
                    <a:pt x="68803" y="278065"/>
                    <a:pt x="72079" y="276797"/>
                    <a:pt x="76729" y="276797"/>
                  </a:cubicBezTo>
                  <a:lnTo>
                    <a:pt x="86136" y="278171"/>
                  </a:lnTo>
                  <a:cubicBezTo>
                    <a:pt x="90257" y="279333"/>
                    <a:pt x="94908" y="280073"/>
                    <a:pt x="99981" y="280073"/>
                  </a:cubicBezTo>
                  <a:cubicBezTo>
                    <a:pt x="111712" y="280073"/>
                    <a:pt x="126086" y="276057"/>
                    <a:pt x="135386" y="263163"/>
                  </a:cubicBezTo>
                  <a:cubicBezTo>
                    <a:pt x="141410" y="254708"/>
                    <a:pt x="142784" y="245196"/>
                    <a:pt x="142784" y="237058"/>
                  </a:cubicBezTo>
                  <a:cubicBezTo>
                    <a:pt x="142784" y="226806"/>
                    <a:pt x="140354" y="217189"/>
                    <a:pt x="140354" y="215498"/>
                  </a:cubicBezTo>
                  <a:lnTo>
                    <a:pt x="140354" y="215075"/>
                  </a:lnTo>
                  <a:cubicBezTo>
                    <a:pt x="140354" y="215075"/>
                    <a:pt x="142679" y="212644"/>
                    <a:pt x="142679" y="212644"/>
                  </a:cubicBezTo>
                  <a:lnTo>
                    <a:pt x="145955" y="211587"/>
                  </a:lnTo>
                  <a:lnTo>
                    <a:pt x="146272" y="211587"/>
                  </a:lnTo>
                  <a:cubicBezTo>
                    <a:pt x="146272" y="211587"/>
                    <a:pt x="151134" y="213067"/>
                    <a:pt x="151134" y="213067"/>
                  </a:cubicBezTo>
                  <a:lnTo>
                    <a:pt x="152825" y="215075"/>
                  </a:lnTo>
                  <a:lnTo>
                    <a:pt x="152825" y="215498"/>
                  </a:lnTo>
                  <a:cubicBezTo>
                    <a:pt x="152719" y="217189"/>
                    <a:pt x="150288" y="226806"/>
                    <a:pt x="150288" y="236952"/>
                  </a:cubicBezTo>
                  <a:cubicBezTo>
                    <a:pt x="150288" y="245090"/>
                    <a:pt x="151662" y="254708"/>
                    <a:pt x="157792" y="263057"/>
                  </a:cubicBezTo>
                  <a:cubicBezTo>
                    <a:pt x="167093" y="275951"/>
                    <a:pt x="181466" y="279967"/>
                    <a:pt x="193198" y="279967"/>
                  </a:cubicBezTo>
                  <a:cubicBezTo>
                    <a:pt x="198165" y="279967"/>
                    <a:pt x="202815" y="279227"/>
                    <a:pt x="207043" y="278065"/>
                  </a:cubicBezTo>
                  <a:lnTo>
                    <a:pt x="216343" y="276691"/>
                  </a:lnTo>
                  <a:cubicBezTo>
                    <a:pt x="220993" y="276691"/>
                    <a:pt x="224375" y="277853"/>
                    <a:pt x="226172" y="279227"/>
                  </a:cubicBezTo>
                  <a:lnTo>
                    <a:pt x="237164" y="279227"/>
                  </a:lnTo>
                  <a:cubicBezTo>
                    <a:pt x="237164" y="279227"/>
                    <a:pt x="240440" y="268870"/>
                    <a:pt x="240440" y="268870"/>
                  </a:cubicBezTo>
                  <a:lnTo>
                    <a:pt x="239912" y="265171"/>
                  </a:lnTo>
                  <a:cubicBezTo>
                    <a:pt x="239912" y="261366"/>
                    <a:pt x="241497" y="255870"/>
                    <a:pt x="245302" y="250163"/>
                  </a:cubicBezTo>
                  <a:cubicBezTo>
                    <a:pt x="249952" y="243082"/>
                    <a:pt x="253757" y="233359"/>
                    <a:pt x="253757" y="222367"/>
                  </a:cubicBezTo>
                  <a:cubicBezTo>
                    <a:pt x="253757" y="214652"/>
                    <a:pt x="251643" y="206197"/>
                    <a:pt x="246253" y="198693"/>
                  </a:cubicBezTo>
                  <a:cubicBezTo>
                    <a:pt x="239278" y="189181"/>
                    <a:pt x="229026" y="184954"/>
                    <a:pt x="220571" y="182629"/>
                  </a:cubicBezTo>
                  <a:cubicBezTo>
                    <a:pt x="212221" y="180304"/>
                    <a:pt x="204083" y="179669"/>
                    <a:pt x="202709" y="179247"/>
                  </a:cubicBezTo>
                  <a:lnTo>
                    <a:pt x="201230" y="178295"/>
                  </a:lnTo>
                  <a:lnTo>
                    <a:pt x="200490" y="174491"/>
                  </a:lnTo>
                  <a:lnTo>
                    <a:pt x="200701" y="172271"/>
                  </a:lnTo>
                  <a:lnTo>
                    <a:pt x="203132" y="168678"/>
                  </a:lnTo>
                  <a:lnTo>
                    <a:pt x="205457" y="166987"/>
                  </a:lnTo>
                  <a:lnTo>
                    <a:pt x="206409" y="167198"/>
                  </a:lnTo>
                  <a:cubicBezTo>
                    <a:pt x="207465" y="167621"/>
                    <a:pt x="212644" y="170686"/>
                    <a:pt x="218774" y="173434"/>
                  </a:cubicBezTo>
                  <a:cubicBezTo>
                    <a:pt x="225010" y="176182"/>
                    <a:pt x="232936" y="178930"/>
                    <a:pt x="241814" y="178930"/>
                  </a:cubicBezTo>
                  <a:lnTo>
                    <a:pt x="253123" y="177239"/>
                  </a:lnTo>
                  <a:cubicBezTo>
                    <a:pt x="263691" y="173751"/>
                    <a:pt x="271195" y="166353"/>
                    <a:pt x="275634" y="158532"/>
                  </a:cubicBezTo>
                  <a:cubicBezTo>
                    <a:pt x="280179" y="150605"/>
                    <a:pt x="282187" y="142256"/>
                    <a:pt x="282504" y="134963"/>
                  </a:cubicBezTo>
                  <a:cubicBezTo>
                    <a:pt x="282821" y="125346"/>
                    <a:pt x="286520" y="119005"/>
                    <a:pt x="289585" y="116996"/>
                  </a:cubicBezTo>
                  <a:lnTo>
                    <a:pt x="293073" y="106533"/>
                  </a:lnTo>
                  <a:cubicBezTo>
                    <a:pt x="291804" y="102729"/>
                    <a:pt x="288211" y="100086"/>
                    <a:pt x="284089" y="100192"/>
                  </a:cubicBezTo>
                  <a:lnTo>
                    <a:pt x="284089" y="100192"/>
                  </a:lnTo>
                  <a:close/>
                  <a:moveTo>
                    <a:pt x="241814" y="160751"/>
                  </a:moveTo>
                  <a:cubicBezTo>
                    <a:pt x="236952" y="160751"/>
                    <a:pt x="231245" y="159060"/>
                    <a:pt x="226172" y="156735"/>
                  </a:cubicBezTo>
                  <a:cubicBezTo>
                    <a:pt x="220993" y="154516"/>
                    <a:pt x="217189" y="152085"/>
                    <a:pt x="213701" y="150500"/>
                  </a:cubicBezTo>
                  <a:lnTo>
                    <a:pt x="205352" y="148703"/>
                  </a:lnTo>
                  <a:cubicBezTo>
                    <a:pt x="196580" y="148809"/>
                    <a:pt x="191084" y="154093"/>
                    <a:pt x="188019" y="157898"/>
                  </a:cubicBezTo>
                  <a:cubicBezTo>
                    <a:pt x="184848" y="161914"/>
                    <a:pt x="183369" y="165402"/>
                    <a:pt x="183157" y="165930"/>
                  </a:cubicBezTo>
                  <a:lnTo>
                    <a:pt x="182734" y="167410"/>
                  </a:lnTo>
                  <a:cubicBezTo>
                    <a:pt x="182734" y="167410"/>
                    <a:pt x="181995" y="170686"/>
                    <a:pt x="181995" y="174808"/>
                  </a:cubicBezTo>
                  <a:cubicBezTo>
                    <a:pt x="181995" y="178190"/>
                    <a:pt x="182417" y="182523"/>
                    <a:pt x="184743" y="187068"/>
                  </a:cubicBezTo>
                  <a:cubicBezTo>
                    <a:pt x="186962" y="191718"/>
                    <a:pt x="192141" y="196157"/>
                    <a:pt x="198482" y="197425"/>
                  </a:cubicBezTo>
                  <a:lnTo>
                    <a:pt x="198482" y="197425"/>
                  </a:lnTo>
                  <a:cubicBezTo>
                    <a:pt x="202815" y="198376"/>
                    <a:pt x="208734" y="198693"/>
                    <a:pt x="215498" y="200490"/>
                  </a:cubicBezTo>
                  <a:cubicBezTo>
                    <a:pt x="222156" y="202287"/>
                    <a:pt x="228180" y="205352"/>
                    <a:pt x="231140" y="209579"/>
                  </a:cubicBezTo>
                  <a:cubicBezTo>
                    <a:pt x="233993" y="213595"/>
                    <a:pt x="235156" y="217823"/>
                    <a:pt x="235156" y="222473"/>
                  </a:cubicBezTo>
                  <a:cubicBezTo>
                    <a:pt x="235156" y="228920"/>
                    <a:pt x="232619" y="235895"/>
                    <a:pt x="229766" y="240017"/>
                  </a:cubicBezTo>
                  <a:cubicBezTo>
                    <a:pt x="225644" y="246253"/>
                    <a:pt x="223424" y="252700"/>
                    <a:pt x="222367" y="259147"/>
                  </a:cubicBezTo>
                  <a:cubicBezTo>
                    <a:pt x="220359" y="258830"/>
                    <a:pt x="218351" y="258301"/>
                    <a:pt x="216238" y="258301"/>
                  </a:cubicBezTo>
                  <a:cubicBezTo>
                    <a:pt x="211587" y="258301"/>
                    <a:pt x="206726" y="259041"/>
                    <a:pt x="201864" y="260415"/>
                  </a:cubicBezTo>
                  <a:lnTo>
                    <a:pt x="193092" y="261578"/>
                  </a:lnTo>
                  <a:cubicBezTo>
                    <a:pt x="185165" y="261578"/>
                    <a:pt x="177344" y="259041"/>
                    <a:pt x="172588" y="252383"/>
                  </a:cubicBezTo>
                  <a:cubicBezTo>
                    <a:pt x="169841" y="248684"/>
                    <a:pt x="168678" y="243188"/>
                    <a:pt x="168678" y="237058"/>
                  </a:cubicBezTo>
                  <a:cubicBezTo>
                    <a:pt x="168678" y="229131"/>
                    <a:pt x="170475" y="222156"/>
                    <a:pt x="171003" y="217294"/>
                  </a:cubicBezTo>
                  <a:lnTo>
                    <a:pt x="171003" y="215075"/>
                  </a:lnTo>
                  <a:cubicBezTo>
                    <a:pt x="171214" y="204506"/>
                    <a:pt x="163288" y="197953"/>
                    <a:pt x="157898" y="195840"/>
                  </a:cubicBezTo>
                  <a:cubicBezTo>
                    <a:pt x="152296" y="193303"/>
                    <a:pt x="147646" y="192986"/>
                    <a:pt x="147012" y="192986"/>
                  </a:cubicBezTo>
                  <a:lnTo>
                    <a:pt x="145427" y="192986"/>
                  </a:lnTo>
                  <a:cubicBezTo>
                    <a:pt x="144898" y="192986"/>
                    <a:pt x="140248" y="193409"/>
                    <a:pt x="134646" y="195945"/>
                  </a:cubicBezTo>
                  <a:cubicBezTo>
                    <a:pt x="129362" y="198165"/>
                    <a:pt x="121541" y="204717"/>
                    <a:pt x="121647" y="215181"/>
                  </a:cubicBezTo>
                  <a:lnTo>
                    <a:pt x="121647" y="217400"/>
                  </a:lnTo>
                  <a:cubicBezTo>
                    <a:pt x="122281" y="222262"/>
                    <a:pt x="124078" y="229237"/>
                    <a:pt x="124078" y="237164"/>
                  </a:cubicBezTo>
                  <a:cubicBezTo>
                    <a:pt x="124078" y="243188"/>
                    <a:pt x="122915" y="248684"/>
                    <a:pt x="120167" y="252383"/>
                  </a:cubicBezTo>
                  <a:cubicBezTo>
                    <a:pt x="115411" y="259041"/>
                    <a:pt x="107590" y="261578"/>
                    <a:pt x="99664" y="261578"/>
                  </a:cubicBezTo>
                  <a:lnTo>
                    <a:pt x="90892" y="260415"/>
                  </a:lnTo>
                  <a:cubicBezTo>
                    <a:pt x="85924" y="259041"/>
                    <a:pt x="81063" y="258301"/>
                    <a:pt x="76412" y="258301"/>
                  </a:cubicBezTo>
                  <a:cubicBezTo>
                    <a:pt x="74299" y="258301"/>
                    <a:pt x="72396" y="258830"/>
                    <a:pt x="70388" y="259147"/>
                  </a:cubicBezTo>
                  <a:cubicBezTo>
                    <a:pt x="69226" y="252700"/>
                    <a:pt x="67112" y="246253"/>
                    <a:pt x="62990" y="240123"/>
                  </a:cubicBezTo>
                  <a:cubicBezTo>
                    <a:pt x="60136" y="236001"/>
                    <a:pt x="57494" y="229026"/>
                    <a:pt x="57600" y="222473"/>
                  </a:cubicBezTo>
                  <a:cubicBezTo>
                    <a:pt x="57600" y="217823"/>
                    <a:pt x="58763" y="213595"/>
                    <a:pt x="61616" y="209579"/>
                  </a:cubicBezTo>
                  <a:cubicBezTo>
                    <a:pt x="64575" y="205352"/>
                    <a:pt x="70705" y="202181"/>
                    <a:pt x="77258" y="200490"/>
                  </a:cubicBezTo>
                  <a:cubicBezTo>
                    <a:pt x="84022" y="198693"/>
                    <a:pt x="89940" y="198270"/>
                    <a:pt x="94274" y="197425"/>
                  </a:cubicBezTo>
                  <a:lnTo>
                    <a:pt x="94274" y="197425"/>
                  </a:lnTo>
                  <a:cubicBezTo>
                    <a:pt x="100721" y="196157"/>
                    <a:pt x="105794" y="191612"/>
                    <a:pt x="108119" y="187068"/>
                  </a:cubicBezTo>
                  <a:cubicBezTo>
                    <a:pt x="110444" y="182417"/>
                    <a:pt x="110867" y="178084"/>
                    <a:pt x="110867" y="174702"/>
                  </a:cubicBezTo>
                  <a:cubicBezTo>
                    <a:pt x="110867" y="170686"/>
                    <a:pt x="110233" y="167832"/>
                    <a:pt x="110127" y="167410"/>
                  </a:cubicBezTo>
                  <a:lnTo>
                    <a:pt x="109704" y="165930"/>
                  </a:lnTo>
                  <a:cubicBezTo>
                    <a:pt x="109704" y="165930"/>
                    <a:pt x="108013" y="162020"/>
                    <a:pt x="104842" y="158003"/>
                  </a:cubicBezTo>
                  <a:cubicBezTo>
                    <a:pt x="101778" y="154199"/>
                    <a:pt x="96176" y="148914"/>
                    <a:pt x="87510" y="148809"/>
                  </a:cubicBezTo>
                  <a:lnTo>
                    <a:pt x="79160" y="150605"/>
                  </a:lnTo>
                  <a:cubicBezTo>
                    <a:pt x="75673" y="152191"/>
                    <a:pt x="71868" y="154516"/>
                    <a:pt x="66689" y="156841"/>
                  </a:cubicBezTo>
                  <a:cubicBezTo>
                    <a:pt x="61722" y="159060"/>
                    <a:pt x="55909" y="160857"/>
                    <a:pt x="51047" y="160857"/>
                  </a:cubicBezTo>
                  <a:lnTo>
                    <a:pt x="45446" y="160011"/>
                  </a:lnTo>
                  <a:cubicBezTo>
                    <a:pt x="39950" y="158215"/>
                    <a:pt x="36040" y="154410"/>
                    <a:pt x="33186" y="149548"/>
                  </a:cubicBezTo>
                  <a:cubicBezTo>
                    <a:pt x="30332" y="144687"/>
                    <a:pt x="28959" y="138874"/>
                    <a:pt x="28853" y="134541"/>
                  </a:cubicBezTo>
                  <a:cubicBezTo>
                    <a:pt x="28536" y="127248"/>
                    <a:pt x="26739" y="120696"/>
                    <a:pt x="23885" y="114883"/>
                  </a:cubicBezTo>
                  <a:cubicBezTo>
                    <a:pt x="29593" y="111818"/>
                    <a:pt x="34877" y="107379"/>
                    <a:pt x="39422" y="101672"/>
                  </a:cubicBezTo>
                  <a:cubicBezTo>
                    <a:pt x="43649" y="96070"/>
                    <a:pt x="52950" y="89729"/>
                    <a:pt x="61510" y="89940"/>
                  </a:cubicBezTo>
                  <a:lnTo>
                    <a:pt x="67852" y="90997"/>
                  </a:lnTo>
                  <a:cubicBezTo>
                    <a:pt x="72819" y="92477"/>
                    <a:pt x="77575" y="97339"/>
                    <a:pt x="81274" y="103046"/>
                  </a:cubicBezTo>
                  <a:cubicBezTo>
                    <a:pt x="85079" y="108964"/>
                    <a:pt x="87298" y="114460"/>
                    <a:pt x="89518" y="118370"/>
                  </a:cubicBezTo>
                  <a:cubicBezTo>
                    <a:pt x="93534" y="125663"/>
                    <a:pt x="101566" y="128834"/>
                    <a:pt x="107379" y="128516"/>
                  </a:cubicBezTo>
                  <a:cubicBezTo>
                    <a:pt x="116574" y="128305"/>
                    <a:pt x="122598" y="124183"/>
                    <a:pt x="123232" y="123866"/>
                  </a:cubicBezTo>
                  <a:lnTo>
                    <a:pt x="124500" y="122915"/>
                  </a:lnTo>
                  <a:cubicBezTo>
                    <a:pt x="124817" y="122069"/>
                    <a:pt x="133907" y="115940"/>
                    <a:pt x="134646" y="102834"/>
                  </a:cubicBezTo>
                  <a:cubicBezTo>
                    <a:pt x="134646" y="98395"/>
                    <a:pt x="132955" y="93217"/>
                    <a:pt x="129362" y="89306"/>
                  </a:cubicBezTo>
                  <a:cubicBezTo>
                    <a:pt x="126403" y="86030"/>
                    <a:pt x="121753" y="82225"/>
                    <a:pt x="117419" y="76729"/>
                  </a:cubicBezTo>
                  <a:cubicBezTo>
                    <a:pt x="113086" y="71339"/>
                    <a:pt x="110021" y="65315"/>
                    <a:pt x="110127" y="60031"/>
                  </a:cubicBezTo>
                  <a:cubicBezTo>
                    <a:pt x="110127" y="54112"/>
                    <a:pt x="112558" y="49251"/>
                    <a:pt x="116257" y="45023"/>
                  </a:cubicBezTo>
                  <a:cubicBezTo>
                    <a:pt x="119956" y="40901"/>
                    <a:pt x="125135" y="37625"/>
                    <a:pt x="129151" y="36251"/>
                  </a:cubicBezTo>
                  <a:cubicBezTo>
                    <a:pt x="136020" y="33714"/>
                    <a:pt x="141728" y="29910"/>
                    <a:pt x="146378" y="25365"/>
                  </a:cubicBezTo>
                  <a:cubicBezTo>
                    <a:pt x="151028" y="29910"/>
                    <a:pt x="156735" y="33609"/>
                    <a:pt x="163605" y="36251"/>
                  </a:cubicBezTo>
                  <a:cubicBezTo>
                    <a:pt x="167515" y="37731"/>
                    <a:pt x="172694" y="40901"/>
                    <a:pt x="176393" y="45023"/>
                  </a:cubicBezTo>
                  <a:cubicBezTo>
                    <a:pt x="180198" y="49251"/>
                    <a:pt x="182523" y="54112"/>
                    <a:pt x="182523" y="60031"/>
                  </a:cubicBezTo>
                  <a:cubicBezTo>
                    <a:pt x="182523" y="65209"/>
                    <a:pt x="179564" y="71339"/>
                    <a:pt x="175231" y="76624"/>
                  </a:cubicBezTo>
                  <a:cubicBezTo>
                    <a:pt x="170897" y="82119"/>
                    <a:pt x="166247" y="85924"/>
                    <a:pt x="163288" y="89201"/>
                  </a:cubicBezTo>
                  <a:cubicBezTo>
                    <a:pt x="159800" y="93111"/>
                    <a:pt x="158003" y="98184"/>
                    <a:pt x="158003" y="102729"/>
                  </a:cubicBezTo>
                  <a:cubicBezTo>
                    <a:pt x="158743" y="115834"/>
                    <a:pt x="167727" y="121964"/>
                    <a:pt x="168150" y="122809"/>
                  </a:cubicBezTo>
                  <a:lnTo>
                    <a:pt x="168467" y="123126"/>
                  </a:lnTo>
                  <a:lnTo>
                    <a:pt x="168784" y="123338"/>
                  </a:lnTo>
                  <a:lnTo>
                    <a:pt x="169735" y="123866"/>
                  </a:lnTo>
                  <a:cubicBezTo>
                    <a:pt x="170475" y="124183"/>
                    <a:pt x="176287" y="128199"/>
                    <a:pt x="185271" y="128305"/>
                  </a:cubicBezTo>
                  <a:cubicBezTo>
                    <a:pt x="190978" y="128622"/>
                    <a:pt x="199116" y="125452"/>
                    <a:pt x="203132" y="118053"/>
                  </a:cubicBezTo>
                  <a:cubicBezTo>
                    <a:pt x="205352" y="114143"/>
                    <a:pt x="207465" y="108647"/>
                    <a:pt x="211376" y="102729"/>
                  </a:cubicBezTo>
                  <a:cubicBezTo>
                    <a:pt x="215075" y="97021"/>
                    <a:pt x="219937" y="92160"/>
                    <a:pt x="224904" y="90575"/>
                  </a:cubicBezTo>
                  <a:lnTo>
                    <a:pt x="231140" y="89623"/>
                  </a:lnTo>
                  <a:cubicBezTo>
                    <a:pt x="239700" y="89412"/>
                    <a:pt x="249001" y="95753"/>
                    <a:pt x="253228" y="101355"/>
                  </a:cubicBezTo>
                  <a:cubicBezTo>
                    <a:pt x="257773" y="107062"/>
                    <a:pt x="263057" y="111606"/>
                    <a:pt x="268764" y="114566"/>
                  </a:cubicBezTo>
                  <a:cubicBezTo>
                    <a:pt x="265911" y="120378"/>
                    <a:pt x="264114" y="127037"/>
                    <a:pt x="263797" y="134224"/>
                  </a:cubicBezTo>
                  <a:cubicBezTo>
                    <a:pt x="263691" y="138451"/>
                    <a:pt x="262212" y="144370"/>
                    <a:pt x="259464" y="149231"/>
                  </a:cubicBezTo>
                  <a:cubicBezTo>
                    <a:pt x="256610" y="154093"/>
                    <a:pt x="252700" y="157898"/>
                    <a:pt x="247204" y="159694"/>
                  </a:cubicBezTo>
                  <a:lnTo>
                    <a:pt x="241708" y="160540"/>
                  </a:lnTo>
                  <a:lnTo>
                    <a:pt x="241708" y="160540"/>
                  </a:lnTo>
                  <a:close/>
                  <a:moveTo>
                    <a:pt x="118688" y="115834"/>
                  </a:moveTo>
                  <a:lnTo>
                    <a:pt x="117314" y="114143"/>
                  </a:lnTo>
                  <a:lnTo>
                    <a:pt x="118688" y="115834"/>
                  </a:lnTo>
                  <a:lnTo>
                    <a:pt x="118688" y="115834"/>
                  </a:lnTo>
                  <a:close/>
                  <a:moveTo>
                    <a:pt x="173011" y="117525"/>
                  </a:moveTo>
                  <a:lnTo>
                    <a:pt x="174385" y="115834"/>
                  </a:lnTo>
                  <a:lnTo>
                    <a:pt x="173011" y="117525"/>
                  </a:lnTo>
                  <a:lnTo>
                    <a:pt x="173011" y="117525"/>
                  </a:lnTo>
                  <a:close/>
                  <a:moveTo>
                    <a:pt x="175759" y="114249"/>
                  </a:moveTo>
                  <a:lnTo>
                    <a:pt x="175759" y="114249"/>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HelveticaNeueLT Std" panose="020B0604020202020204" pitchFamily="34" charset="0"/>
                <a:ea typeface="+mn-ea"/>
                <a:cs typeface="+mn-cs"/>
              </a:endParaRPr>
            </a:p>
          </p:txBody>
        </p:sp>
        <p:sp>
          <p:nvSpPr>
            <p:cNvPr id="16" name="Freeform: Shape 30">
              <a:extLst>
                <a:ext uri="{FF2B5EF4-FFF2-40B4-BE49-F238E27FC236}">
                  <a16:creationId xmlns:a16="http://schemas.microsoft.com/office/drawing/2014/main" id="{27FAE1B5-F09F-5954-C43A-1C1516CCF1FF}"/>
                </a:ext>
              </a:extLst>
            </p:cNvPr>
            <p:cNvSpPr/>
            <p:nvPr/>
          </p:nvSpPr>
          <p:spPr>
            <a:xfrm>
              <a:off x="3284436" y="3368621"/>
              <a:ext cx="52843" cy="52949"/>
            </a:xfrm>
            <a:custGeom>
              <a:avLst/>
              <a:gdLst>
                <a:gd name="connsiteX0" fmla="*/ 29487 w 52843"/>
                <a:gd name="connsiteY0" fmla="*/ 0 h 52949"/>
                <a:gd name="connsiteX1" fmla="*/ 40373 w 52843"/>
                <a:gd name="connsiteY1" fmla="*/ 18812 h 52949"/>
                <a:gd name="connsiteX2" fmla="*/ 18707 w 52843"/>
                <a:gd name="connsiteY2" fmla="*/ 40478 h 52949"/>
                <a:gd name="connsiteX3" fmla="*/ 0 w 52843"/>
                <a:gd name="connsiteY3" fmla="*/ 29698 h 52949"/>
                <a:gd name="connsiteX4" fmla="*/ 26316 w 52843"/>
                <a:gd name="connsiteY4" fmla="*/ 52950 h 52949"/>
                <a:gd name="connsiteX5" fmla="*/ 52844 w 52843"/>
                <a:gd name="connsiteY5" fmla="*/ 26422 h 52949"/>
                <a:gd name="connsiteX6" fmla="*/ 29381 w 52843"/>
                <a:gd name="connsiteY6" fmla="*/ 106 h 52949"/>
                <a:gd name="connsiteX7" fmla="*/ 29381 w 52843"/>
                <a:gd name="connsiteY7" fmla="*/ 106 h 529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2843" h="52949">
                  <a:moveTo>
                    <a:pt x="29487" y="0"/>
                  </a:moveTo>
                  <a:cubicBezTo>
                    <a:pt x="36040" y="3699"/>
                    <a:pt x="40373" y="10674"/>
                    <a:pt x="40373" y="18812"/>
                  </a:cubicBezTo>
                  <a:cubicBezTo>
                    <a:pt x="40373" y="30755"/>
                    <a:pt x="30755" y="40478"/>
                    <a:pt x="18707" y="40478"/>
                  </a:cubicBezTo>
                  <a:cubicBezTo>
                    <a:pt x="10675" y="40478"/>
                    <a:pt x="3699" y="36145"/>
                    <a:pt x="0" y="29698"/>
                  </a:cubicBezTo>
                  <a:cubicBezTo>
                    <a:pt x="1585" y="42804"/>
                    <a:pt x="12788" y="52950"/>
                    <a:pt x="26316" y="52950"/>
                  </a:cubicBezTo>
                  <a:cubicBezTo>
                    <a:pt x="40901" y="52950"/>
                    <a:pt x="52844" y="41113"/>
                    <a:pt x="52844" y="26422"/>
                  </a:cubicBezTo>
                  <a:cubicBezTo>
                    <a:pt x="52844" y="12894"/>
                    <a:pt x="42592" y="1585"/>
                    <a:pt x="29381" y="106"/>
                  </a:cubicBezTo>
                  <a:lnTo>
                    <a:pt x="29381" y="106"/>
                  </a:lnTo>
                  <a:close/>
                </a:path>
              </a:pathLst>
            </a:custGeom>
            <a:grpFill/>
            <a:ln w="0"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chemeClr val="bg1"/>
                </a:solidFill>
                <a:effectLst/>
                <a:uLnTx/>
                <a:uFillTx/>
                <a:latin typeface="HelveticaNeueLT Std" panose="020B0604020202020204" pitchFamily="34" charset="0"/>
                <a:ea typeface="+mn-ea"/>
                <a:cs typeface="+mn-cs"/>
              </a:endParaRPr>
            </a:p>
          </p:txBody>
        </p:sp>
      </p:grpSp>
      <p:sp>
        <p:nvSpPr>
          <p:cNvPr id="19" name="Date Placeholder 18">
            <a:extLst>
              <a:ext uri="{FF2B5EF4-FFF2-40B4-BE49-F238E27FC236}">
                <a16:creationId xmlns:a16="http://schemas.microsoft.com/office/drawing/2014/main" id="{AA710FBE-B54A-3E80-48DA-0425DDBC95E8}"/>
              </a:ext>
            </a:extLst>
          </p:cNvPr>
          <p:cNvSpPr>
            <a:spLocks noGrp="1"/>
          </p:cNvSpPr>
          <p:nvPr>
            <p:ph type="dt" sz="half" idx="10"/>
          </p:nvPr>
        </p:nvSpPr>
        <p:spPr/>
        <p:txBody>
          <a:bodyPr/>
          <a:lstStyle>
            <a:lvl1pPr>
              <a:defRPr>
                <a:solidFill>
                  <a:schemeClr val="bg1"/>
                </a:solidFill>
              </a:defRPr>
            </a:lvl1pPr>
          </a:lstStyle>
          <a:p>
            <a:fld id="{740EC665-6A9E-224B-A23C-1B477E17AD66}" type="datetime1">
              <a:rPr lang="en-GB" smtClean="0"/>
              <a:t>22/09/2026</a:t>
            </a:fld>
            <a:endParaRPr lang="en-GB"/>
          </a:p>
        </p:txBody>
      </p:sp>
      <p:sp>
        <p:nvSpPr>
          <p:cNvPr id="20" name="Footer Placeholder 19">
            <a:extLst>
              <a:ext uri="{FF2B5EF4-FFF2-40B4-BE49-F238E27FC236}">
                <a16:creationId xmlns:a16="http://schemas.microsoft.com/office/drawing/2014/main" id="{EDF80206-FE65-9E9C-CECB-CF5FCD5C0F2E}"/>
              </a:ext>
            </a:extLst>
          </p:cNvPr>
          <p:cNvSpPr>
            <a:spLocks noGrp="1"/>
          </p:cNvSpPr>
          <p:nvPr>
            <p:ph type="ftr" sz="quarter" idx="11"/>
          </p:nvPr>
        </p:nvSpPr>
        <p:spPr/>
        <p:txBody>
          <a:bodyPr/>
          <a:lstStyle>
            <a:lvl1pPr>
              <a:defRPr>
                <a:solidFill>
                  <a:schemeClr val="bg1"/>
                </a:solidFill>
              </a:defRPr>
            </a:lvl1pPr>
          </a:lstStyle>
          <a:p>
            <a:endParaRPr lang="en-GB"/>
          </a:p>
        </p:txBody>
      </p:sp>
      <p:sp>
        <p:nvSpPr>
          <p:cNvPr id="21" name="Slide Number Placeholder 20">
            <a:extLst>
              <a:ext uri="{FF2B5EF4-FFF2-40B4-BE49-F238E27FC236}">
                <a16:creationId xmlns:a16="http://schemas.microsoft.com/office/drawing/2014/main" id="{E04BFE6A-916D-5621-FB1E-6FB3D6124396}"/>
              </a:ext>
            </a:extLst>
          </p:cNvPr>
          <p:cNvSpPr>
            <a:spLocks noGrp="1"/>
          </p:cNvSpPr>
          <p:nvPr>
            <p:ph type="sldNum" sz="quarter" idx="12"/>
          </p:nvPr>
        </p:nvSpPr>
        <p:spPr/>
        <p:txBody>
          <a:bodyPr/>
          <a:lstStyle>
            <a:lvl1pPr>
              <a:defRPr>
                <a:solidFill>
                  <a:schemeClr val="bg1"/>
                </a:solidFill>
              </a:defRPr>
            </a:lvl1pPr>
          </a:lstStyle>
          <a:p>
            <a:fld id="{5F735FFF-41D7-244E-A249-F35696E97BAB}" type="slidenum">
              <a:rPr lang="en-GB" smtClean="0"/>
              <a:pPr/>
              <a:t>‹#›</a:t>
            </a:fld>
            <a:endParaRPr lang="en-GB"/>
          </a:p>
        </p:txBody>
      </p:sp>
      <p:sp>
        <p:nvSpPr>
          <p:cNvPr id="26" name="Title 1">
            <a:extLst>
              <a:ext uri="{FF2B5EF4-FFF2-40B4-BE49-F238E27FC236}">
                <a16:creationId xmlns:a16="http://schemas.microsoft.com/office/drawing/2014/main" id="{8F9ED58A-9F1A-EBD2-1A4D-BF12159F1969}"/>
              </a:ext>
            </a:extLst>
          </p:cNvPr>
          <p:cNvSpPr>
            <a:spLocks noGrp="1"/>
          </p:cNvSpPr>
          <p:nvPr>
            <p:ph type="title" hasCustomPrompt="1"/>
          </p:nvPr>
        </p:nvSpPr>
        <p:spPr>
          <a:xfrm>
            <a:off x="587376" y="584200"/>
            <a:ext cx="2970834" cy="283547"/>
          </a:xfrm>
          <a:prstGeom prst="rect">
            <a:avLst/>
          </a:prstGeom>
        </p:spPr>
        <p:txBody>
          <a:bodyPr/>
          <a:lstStyle>
            <a:lvl1pPr>
              <a:defRPr sz="2000" i="1">
                <a:solidFill>
                  <a:schemeClr val="bg1"/>
                </a:solidFill>
                <a:latin typeface="+mj-lt"/>
              </a:defRPr>
            </a:lvl1pPr>
          </a:lstStyle>
          <a:p>
            <a:r>
              <a:rPr lang="en-GB"/>
              <a:t>Insert Slide Title Here</a:t>
            </a:r>
          </a:p>
        </p:txBody>
      </p:sp>
      <p:sp>
        <p:nvSpPr>
          <p:cNvPr id="35" name="Text Placeholder 9">
            <a:extLst>
              <a:ext uri="{FF2B5EF4-FFF2-40B4-BE49-F238E27FC236}">
                <a16:creationId xmlns:a16="http://schemas.microsoft.com/office/drawing/2014/main" id="{F83D8D23-6BC4-9CD6-5344-14C311E2B2EF}"/>
              </a:ext>
            </a:extLst>
          </p:cNvPr>
          <p:cNvSpPr>
            <a:spLocks noGrp="1"/>
          </p:cNvSpPr>
          <p:nvPr>
            <p:ph type="body" sz="quarter" idx="13" hasCustomPrompt="1"/>
          </p:nvPr>
        </p:nvSpPr>
        <p:spPr>
          <a:xfrm>
            <a:off x="594631" y="1023525"/>
            <a:ext cx="1126800" cy="10800"/>
          </a:xfrm>
          <a:solidFill>
            <a:schemeClr val="accent2"/>
          </a:solidFill>
        </p:spPr>
        <p:txBody>
          <a:bodyPr wrap="square" lIns="0" tIns="0" rIns="0" bIns="0" anchor="ctr" anchorCtr="0">
            <a:noAutofit/>
          </a:bodyPr>
          <a:lstStyle>
            <a:lvl1pPr marL="0" indent="0">
              <a:buNone/>
              <a:defRPr sz="100">
                <a:solidFill>
                  <a:schemeClr val="bg1"/>
                </a:solidFill>
              </a:defRPr>
            </a:lvl1pPr>
          </a:lstStyle>
          <a:p>
            <a:pPr lvl="0"/>
            <a:r>
              <a:rPr lang="en-GB"/>
              <a:t>  </a:t>
            </a:r>
          </a:p>
        </p:txBody>
      </p:sp>
    </p:spTree>
    <p:extLst>
      <p:ext uri="{BB962C8B-B14F-4D97-AF65-F5344CB8AC3E}">
        <p14:creationId xmlns:p14="http://schemas.microsoft.com/office/powerpoint/2010/main" val="34417571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heme" Target="../theme/theme3.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1E74FB4-71EF-4637-A808-9AC13DC9952E}" type="datetimeFigureOut">
              <a:rPr lang="en-GB" smtClean="0"/>
              <a:t>22/09/2026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87AFA545-3F5C-4387-BA5C-ED7F2D85FAF4}" type="slidenum">
              <a:rPr lang="en-GB" smtClean="0"/>
              <a:t>‹#›</a:t>
            </a:fld>
            <a:endParaRPr lang="en-GB"/>
          </a:p>
        </p:txBody>
      </p:sp>
    </p:spTree>
    <p:extLst>
      <p:ext uri="{BB962C8B-B14F-4D97-AF65-F5344CB8AC3E}">
        <p14:creationId xmlns:p14="http://schemas.microsoft.com/office/powerpoint/2010/main" val="421025942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defRPr>
            </a:lvl1pPr>
          </a:lstStyle>
          <a:p>
            <a:fld id="{1D8BD707-D9CF-40AE-B4C6-C98DA3205C09}" type="datetimeFigureOut">
              <a:rPr lang="en-US" smtClean="0"/>
              <a:pPr/>
              <a:t>9/22/2026</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52820227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0F8B458-2A13-C6A7-F394-1C9AF2894F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FC4B68B6-8C62-0531-FA07-6AFA62CAB72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9552BBB-A547-AC1A-1E21-CA1AE6B2E39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1062449-5446-4FA1-973A-E1D0EDF2C544}" type="datetimeFigureOut">
              <a:rPr lang="en-GB" smtClean="0"/>
              <a:t>22/09/2026</a:t>
            </a:fld>
            <a:endParaRPr lang="en-GB"/>
          </a:p>
        </p:txBody>
      </p:sp>
      <p:sp>
        <p:nvSpPr>
          <p:cNvPr id="5" name="Footer Placeholder 4">
            <a:extLst>
              <a:ext uri="{FF2B5EF4-FFF2-40B4-BE49-F238E27FC236}">
                <a16:creationId xmlns:a16="http://schemas.microsoft.com/office/drawing/2014/main" id="{5F5EE13E-2EF4-C532-C244-27A5B5950BF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36268A35-C2D5-DA89-F1AC-F68AAC05176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BB63184-66D4-4CD2-A431-211485D36B0C}" type="slidenum">
              <a:rPr lang="en-GB" smtClean="0"/>
              <a:t>‹#›</a:t>
            </a:fld>
            <a:endParaRPr lang="en-GB"/>
          </a:p>
        </p:txBody>
      </p:sp>
    </p:spTree>
    <p:extLst>
      <p:ext uri="{BB962C8B-B14F-4D97-AF65-F5344CB8AC3E}">
        <p14:creationId xmlns:p14="http://schemas.microsoft.com/office/powerpoint/2010/main" val="236202611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9.xml"/><Relationship Id="rId6" Type="http://schemas.openxmlformats.org/officeDocument/2006/relationships/image" Target="../media/image3.png"/><Relationship Id="rId5" Type="http://schemas.openxmlformats.org/officeDocument/2006/relationships/image" Target="../media/image2.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slideLayout" Target="../slideLayouts/slideLayout29.xml"/><Relationship Id="rId7" Type="http://schemas.openxmlformats.org/officeDocument/2006/relationships/image" Target="../media/image2.png"/><Relationship Id="rId2" Type="http://schemas.openxmlformats.org/officeDocument/2006/relationships/video" Target="../media/media1.mp4"/><Relationship Id="rId1" Type="http://schemas.microsoft.com/office/2007/relationships/media" Target="../media/media1.mp4"/><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2.xml"/><Relationship Id="rId9"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6.png"/><Relationship Id="rId7" Type="http://schemas.openxmlformats.org/officeDocument/2006/relationships/diagramQuickStyle" Target="../diagrams/quickStyle1.xml"/><Relationship Id="rId12" Type="http://schemas.openxmlformats.org/officeDocument/2006/relationships/image" Target="../media/image9.sv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openxmlformats.org/officeDocument/2006/relationships/image" Target="../media/image8.svg"/><Relationship Id="rId5" Type="http://schemas.openxmlformats.org/officeDocument/2006/relationships/diagramData" Target="../diagrams/data1.xml"/><Relationship Id="rId10" Type="http://schemas.openxmlformats.org/officeDocument/2006/relationships/image" Target="../media/image7.svg"/><Relationship Id="rId4" Type="http://schemas.microsoft.com/office/2007/relationships/hdphoto" Target="../media/hdphoto2.wdp"/><Relationship Id="rId9" Type="http://schemas.microsoft.com/office/2007/relationships/diagramDrawing" Target="../diagrams/drawing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microsoft.com/office/2007/relationships/hdphoto" Target="../media/hdphoto2.wdp"/></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13.jpeg"/><Relationship Id="rId5" Type="http://schemas.openxmlformats.org/officeDocument/2006/relationships/image" Target="../media/image12.jpeg"/><Relationship Id="rId4" Type="http://schemas.microsoft.com/office/2007/relationships/hdphoto" Target="../media/hdphoto2.wdp"/></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jpeg"/><Relationship Id="rId5" Type="http://schemas.openxmlformats.org/officeDocument/2006/relationships/image" Target="../media/image14.jpeg"/><Relationship Id="rId4" Type="http://schemas.microsoft.com/office/2007/relationships/hdphoto" Target="../media/hdphoto2.wdp"/></Relationships>
</file>

<file path=ppt/slides/_rels/slide9.xml.rels><?xml version="1.0" encoding="UTF-8" standalone="yes"?>
<Relationships xmlns="http://schemas.openxmlformats.org/package/2006/relationships"><Relationship Id="rId8" Type="http://schemas.openxmlformats.org/officeDocument/2006/relationships/diagramColors" Target="../diagrams/colors2.xml"/><Relationship Id="rId13" Type="http://schemas.openxmlformats.org/officeDocument/2006/relationships/image" Target="../media/image19.svg"/><Relationship Id="rId3" Type="http://schemas.openxmlformats.org/officeDocument/2006/relationships/image" Target="../media/image6.png"/><Relationship Id="rId7" Type="http://schemas.openxmlformats.org/officeDocument/2006/relationships/diagramQuickStyle" Target="../diagrams/quickStyle2.xml"/><Relationship Id="rId12" Type="http://schemas.openxmlformats.org/officeDocument/2006/relationships/image" Target="../media/image18.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diagramLayout" Target="../diagrams/layout2.xml"/><Relationship Id="rId11" Type="http://schemas.openxmlformats.org/officeDocument/2006/relationships/image" Target="../media/image17.svg"/><Relationship Id="rId5" Type="http://schemas.openxmlformats.org/officeDocument/2006/relationships/diagramData" Target="../diagrams/data2.xml"/><Relationship Id="rId10" Type="http://schemas.openxmlformats.org/officeDocument/2006/relationships/image" Target="../media/image16.svg"/><Relationship Id="rId4" Type="http://schemas.microsoft.com/office/2007/relationships/hdphoto" Target="../media/hdphoto2.wdp"/><Relationship Id="rId9" Type="http://schemas.microsoft.com/office/2007/relationships/diagramDrawing" Target="../diagrams/drawing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microsoft.com/office/2007/relationships/hdphoto" Target="../media/hdphoto2.wdp"/></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1.png"/><Relationship Id="rId5" Type="http://schemas.openxmlformats.org/officeDocument/2006/relationships/image" Target="../media/image20.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8" Type="http://schemas.openxmlformats.org/officeDocument/2006/relationships/image" Target="../media/image28.jpeg"/><Relationship Id="rId3" Type="http://schemas.openxmlformats.org/officeDocument/2006/relationships/image" Target="../media/image23.jpeg"/><Relationship Id="rId7" Type="http://schemas.openxmlformats.org/officeDocument/2006/relationships/image" Target="../media/image27.jpe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8" Type="http://schemas.openxmlformats.org/officeDocument/2006/relationships/image" Target="../media/image32.svg"/><Relationship Id="rId3" Type="http://schemas.openxmlformats.org/officeDocument/2006/relationships/slideLayout" Target="../slideLayouts/slideLayout18.xml"/><Relationship Id="rId7" Type="http://schemas.openxmlformats.org/officeDocument/2006/relationships/image" Target="../media/image31.svg"/><Relationship Id="rId12" Type="http://schemas.openxmlformats.org/officeDocument/2006/relationships/image" Target="../media/image36.jpeg"/><Relationship Id="rId2" Type="http://schemas.openxmlformats.org/officeDocument/2006/relationships/video" Target="../media/media2.mp4"/><Relationship Id="rId1" Type="http://schemas.microsoft.com/office/2007/relationships/media" Target="../media/media2.mp4"/><Relationship Id="rId6" Type="http://schemas.openxmlformats.org/officeDocument/2006/relationships/image" Target="../media/image30.svg"/><Relationship Id="rId11" Type="http://schemas.openxmlformats.org/officeDocument/2006/relationships/image" Target="../media/image35.svg"/><Relationship Id="rId5" Type="http://schemas.openxmlformats.org/officeDocument/2006/relationships/image" Target="../media/image29.svg"/><Relationship Id="rId10" Type="http://schemas.openxmlformats.org/officeDocument/2006/relationships/image" Target="../media/image34.svg"/><Relationship Id="rId4" Type="http://schemas.openxmlformats.org/officeDocument/2006/relationships/notesSlide" Target="../notesSlides/notesSlide16.xml"/><Relationship Id="rId9" Type="http://schemas.openxmlformats.org/officeDocument/2006/relationships/image" Target="../media/image33.png"/></Relationships>
</file>

<file path=ppt/slides/_rels/slide17.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image" Target="../media/image37.jpeg"/><Relationship Id="rId7" Type="http://schemas.openxmlformats.org/officeDocument/2006/relationships/image" Target="../media/image41.jpe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40.png"/><Relationship Id="rId5" Type="http://schemas.openxmlformats.org/officeDocument/2006/relationships/image" Target="../media/image39.jpeg"/><Relationship Id="rId10" Type="http://schemas.microsoft.com/office/2007/relationships/hdphoto" Target="../media/hdphoto2.wdp"/><Relationship Id="rId4" Type="http://schemas.openxmlformats.org/officeDocument/2006/relationships/image" Target="../media/image38.jpeg"/><Relationship Id="rId9" Type="http://schemas.openxmlformats.org/officeDocument/2006/relationships/image" Target="../media/image6.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video" Target="https://www.youtube.com/embed/-bULk048caE?feature=oembed" TargetMode="External"/><Relationship Id="rId4" Type="http://schemas.openxmlformats.org/officeDocument/2006/relationships/image" Target="../media/image43.jpe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slideLayout" Target="../slideLayouts/slideLayout1.xml"/><Relationship Id="rId7" Type="http://schemas.openxmlformats.org/officeDocument/2006/relationships/image" Target="../media/image44.png"/><Relationship Id="rId2" Type="http://schemas.openxmlformats.org/officeDocument/2006/relationships/video" Target="../media/media3.webm"/><Relationship Id="rId1" Type="http://schemas.microsoft.com/office/2007/relationships/media" Target="../media/media3.webm"/><Relationship Id="rId6" Type="http://schemas.microsoft.com/office/2007/relationships/hdphoto" Target="../media/hdphoto2.wdp"/><Relationship Id="rId5" Type="http://schemas.openxmlformats.org/officeDocument/2006/relationships/image" Target="../media/image6.png"/><Relationship Id="rId10" Type="http://schemas.microsoft.com/office/2007/relationships/hdphoto" Target="../media/hdphoto3.wdp"/><Relationship Id="rId4" Type="http://schemas.openxmlformats.org/officeDocument/2006/relationships/notesSlide" Target="../notesSlides/notesSlide21.xml"/><Relationship Id="rId9"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microsoft.com/office/2007/relationships/hdphoto" Target="../media/hdphoto3.wdp"/><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46.png"/><Relationship Id="rId5" Type="http://schemas.openxmlformats.org/officeDocument/2006/relationships/image" Target="../media/image45.jpeg"/><Relationship Id="rId4" Type="http://schemas.microsoft.com/office/2007/relationships/hdphoto" Target="../media/hdphoto2.wdp"/></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1.xml"/><Relationship Id="rId6" Type="http://schemas.openxmlformats.org/officeDocument/2006/relationships/image" Target="../media/image47.png"/><Relationship Id="rId5" Type="http://schemas.openxmlformats.org/officeDocument/2006/relationships/hyperlink" Target="https://www.bbc.co.uk/cbbc/curations/science-on-cbbc" TargetMode="External"/><Relationship Id="rId4" Type="http://schemas.microsoft.com/office/2007/relationships/hdphoto" Target="../media/hdphoto2.wdp"/></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1.xml"/><Relationship Id="rId6" Type="http://schemas.microsoft.com/office/2007/relationships/hdphoto" Target="../media/hdphoto4.wdp"/><Relationship Id="rId5" Type="http://schemas.openxmlformats.org/officeDocument/2006/relationships/image" Target="../media/image48.png"/><Relationship Id="rId4" Type="http://schemas.microsoft.com/office/2007/relationships/hdphoto" Target="../media/hdphoto2.wdp"/></Relationships>
</file>

<file path=ppt/slides/_rels/slide26.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50.jpeg"/></Relationships>
</file>

<file path=ppt/slides/_rels/slide27.xml.rels><?xml version="1.0" encoding="UTF-8" standalone="yes"?>
<Relationships xmlns="http://schemas.openxmlformats.org/package/2006/relationships"><Relationship Id="rId8" Type="http://schemas.openxmlformats.org/officeDocument/2006/relationships/image" Target="../media/image54.jpeg"/><Relationship Id="rId3" Type="http://schemas.openxmlformats.org/officeDocument/2006/relationships/image" Target="../media/image6.png"/><Relationship Id="rId7" Type="http://schemas.openxmlformats.org/officeDocument/2006/relationships/image" Target="../media/image53.svg"/><Relationship Id="rId2" Type="http://schemas.openxmlformats.org/officeDocument/2006/relationships/notesSlide" Target="../notesSlides/notesSlide27.xml"/><Relationship Id="rId1" Type="http://schemas.openxmlformats.org/officeDocument/2006/relationships/slideLayout" Target="../slideLayouts/slideLayout1.xml"/><Relationship Id="rId6" Type="http://schemas.openxmlformats.org/officeDocument/2006/relationships/image" Target="../media/image52.svg"/><Relationship Id="rId5" Type="http://schemas.openxmlformats.org/officeDocument/2006/relationships/image" Target="../media/image51.svg"/><Relationship Id="rId4" Type="http://schemas.microsoft.com/office/2007/relationships/hdphoto" Target="../media/hdphoto2.wdp"/></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45AF90DA-E17D-B432-7726-3FB428171DE8}"/>
            </a:ext>
          </a:extLst>
        </p:cNvPr>
        <p:cNvGrpSpPr/>
        <p:nvPr/>
      </p:nvGrpSpPr>
      <p:grpSpPr>
        <a:xfrm>
          <a:off x="0" y="0"/>
          <a:ext cx="0" cy="0"/>
          <a:chOff x="0" y="0"/>
          <a:chExt cx="0" cy="0"/>
        </a:xfrm>
      </p:grpSpPr>
      <p:pic>
        <p:nvPicPr>
          <p:cNvPr id="232" name="Picture 231">
            <a:extLst>
              <a:ext uri="{FF2B5EF4-FFF2-40B4-BE49-F238E27FC236}">
                <a16:creationId xmlns:a16="http://schemas.microsoft.com/office/drawing/2014/main" id="{DB5BE87F-E5B9-DB31-0E31-9E207767E5B6}"/>
              </a:ext>
            </a:extLst>
          </p:cNvPr>
          <p:cNvPicPr>
            <a:picLocks noChangeAspect="1"/>
          </p:cNvPicPr>
          <p:nvPr/>
        </p:nvPicPr>
        <p:blipFill>
          <a:blip r:embed="rId3" cstate="screen">
            <a:duotone>
              <a:schemeClr val="bg2">
                <a:shade val="45000"/>
                <a:satMod val="135000"/>
              </a:schemeClr>
              <a:prstClr val="white"/>
            </a:duotone>
            <a:alphaModFix amt="70000"/>
            <a:extLst>
              <a:ext uri="{BEBA8EAE-BF5A-486C-A8C5-ECC9F3942E4B}">
                <a14:imgProps xmlns:a14="http://schemas.microsoft.com/office/drawing/2010/main">
                  <a14:imgLayer r:embed="rId4">
                    <a14:imgEffect>
                      <a14:brightnessContrast bright="-40000"/>
                    </a14:imgEffect>
                  </a14:imgLayer>
                </a14:imgProps>
              </a:ext>
              <a:ext uri="{28A0092B-C50C-407E-A947-70E740481C1C}">
                <a14:useLocalDpi xmlns:a14="http://schemas.microsoft.com/office/drawing/2010/main"/>
              </a:ext>
            </a:extLst>
          </a:blip>
          <a:srcRect/>
          <a:stretch>
            <a:fillRect/>
          </a:stretch>
        </p:blipFill>
        <p:spPr>
          <a:xfrm>
            <a:off x="1" y="0"/>
            <a:ext cx="12168504" cy="6858000"/>
          </a:xfrm>
          <a:prstGeom prst="rect">
            <a:avLst/>
          </a:prstGeom>
        </p:spPr>
      </p:pic>
      <p:grpSp>
        <p:nvGrpSpPr>
          <p:cNvPr id="243" name="Group 242">
            <a:extLst>
              <a:ext uri="{FF2B5EF4-FFF2-40B4-BE49-F238E27FC236}">
                <a16:creationId xmlns:a16="http://schemas.microsoft.com/office/drawing/2014/main" id="{AACBAB48-24E0-58B0-FEA1-65F13EDA335D}"/>
              </a:ext>
            </a:extLst>
          </p:cNvPr>
          <p:cNvGrpSpPr>
            <a:grpSpLocks noGrp="1" noUngrp="1" noRot="1" noMove="1" noResize="1"/>
          </p:cNvGrpSpPr>
          <p:nvPr/>
        </p:nvGrpSpPr>
        <p:grpSpPr>
          <a:xfrm>
            <a:off x="11748" y="0"/>
            <a:ext cx="12168505" cy="6858000"/>
            <a:chOff x="-1" y="0"/>
            <a:chExt cx="12168505" cy="6858000"/>
          </a:xfrm>
        </p:grpSpPr>
        <p:sp>
          <p:nvSpPr>
            <p:cNvPr id="235" name="Rectangle 234">
              <a:extLst>
                <a:ext uri="{FF2B5EF4-FFF2-40B4-BE49-F238E27FC236}">
                  <a16:creationId xmlns:a16="http://schemas.microsoft.com/office/drawing/2014/main" id="{6DFC6983-F647-759E-D75E-C8F9459B9415}"/>
                </a:ext>
              </a:extLst>
            </p:cNvPr>
            <p:cNvSpPr>
              <a:spLocks noGrp="1" noRot="1" noMove="1" noResize="1" noEditPoints="1" noAdjustHandles="1" noChangeArrowheads="1" noChangeShapeType="1"/>
            </p:cNvSpPr>
            <p:nvPr/>
          </p:nvSpPr>
          <p:spPr>
            <a:xfrm>
              <a:off x="-1" y="0"/>
              <a:ext cx="12168505" cy="6858000"/>
            </a:xfrm>
            <a:prstGeom prst="rect">
              <a:avLst/>
            </a:prstGeom>
            <a:gradFill>
              <a:gsLst>
                <a:gs pos="29000">
                  <a:schemeClr val="tx2"/>
                </a:gs>
                <a:gs pos="100000">
                  <a:schemeClr val="tx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9" name="Text Placeholder 5">
              <a:extLst>
                <a:ext uri="{FF2B5EF4-FFF2-40B4-BE49-F238E27FC236}">
                  <a16:creationId xmlns:a16="http://schemas.microsoft.com/office/drawing/2014/main" id="{4F221889-18B0-F8F4-90F1-2B754E7EE062}"/>
                </a:ext>
              </a:extLst>
            </p:cNvPr>
            <p:cNvSpPr txBox="1">
              <a:spLocks noGrp="1" noRot="1" noMove="1" noResize="1" noEditPoints="1" noAdjustHandles="1" noChangeArrowheads="1" noChangeShapeType="1"/>
            </p:cNvSpPr>
            <p:nvPr/>
          </p:nvSpPr>
          <p:spPr>
            <a:xfrm>
              <a:off x="688927" y="3192796"/>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n-US" sz="40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History Begins With U</a:t>
              </a:r>
            </a:p>
          </p:txBody>
        </p:sp>
        <p:grpSp>
          <p:nvGrpSpPr>
            <p:cNvPr id="242" name="Group 241">
              <a:extLst>
                <a:ext uri="{FF2B5EF4-FFF2-40B4-BE49-F238E27FC236}">
                  <a16:creationId xmlns:a16="http://schemas.microsoft.com/office/drawing/2014/main" id="{6E602F41-E5E1-C886-D077-F75EE83FC511}"/>
                </a:ext>
              </a:extLst>
            </p:cNvPr>
            <p:cNvGrpSpPr>
              <a:grpSpLocks noGrp="1" noUngrp="1" noRot="1" noMove="1" noResize="1"/>
            </p:cNvGrpSpPr>
            <p:nvPr/>
          </p:nvGrpSpPr>
          <p:grpSpPr>
            <a:xfrm>
              <a:off x="688927" y="4716500"/>
              <a:ext cx="3518711" cy="545101"/>
              <a:chOff x="688927" y="4716500"/>
              <a:chExt cx="3518711" cy="545101"/>
            </a:xfrm>
          </p:grpSpPr>
          <p:cxnSp>
            <p:nvCxnSpPr>
              <p:cNvPr id="240" name="Straight Connector 239">
                <a:extLst>
                  <a:ext uri="{FF2B5EF4-FFF2-40B4-BE49-F238E27FC236}">
                    <a16:creationId xmlns:a16="http://schemas.microsoft.com/office/drawing/2014/main" id="{411A8008-F6D2-1018-CCA5-29300A95C1B9}"/>
                  </a:ext>
                </a:extLst>
              </p:cNvPr>
              <p:cNvCxnSpPr>
                <a:cxnSpLocks/>
              </p:cNvCxnSpPr>
              <p:nvPr/>
            </p:nvCxnSpPr>
            <p:spPr>
              <a:xfrm>
                <a:off x="688927" y="5132440"/>
                <a:ext cx="1404000"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sp>
            <p:nvSpPr>
              <p:cNvPr id="241" name="Text Placeholder 5">
                <a:extLst>
                  <a:ext uri="{FF2B5EF4-FFF2-40B4-BE49-F238E27FC236}">
                    <a16:creationId xmlns:a16="http://schemas.microsoft.com/office/drawing/2014/main" id="{92ABCC2F-C63A-498F-3401-998A9D02DF19}"/>
                  </a:ext>
                </a:extLst>
              </p:cNvPr>
              <p:cNvSpPr txBox="1">
                <a:spLocks noGrp="1" noRot="1" noMove="1" noResize="1" noEditPoints="1" noAdjustHandles="1" noChangeArrowheads="1" noChangeShapeType="1"/>
              </p:cNvSpPr>
              <p:nvPr/>
            </p:nvSpPr>
            <p:spPr>
              <a:xfrm>
                <a:off x="736045" y="4716500"/>
                <a:ext cx="3471593" cy="545101"/>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300"/>
                  </a:spcAft>
                  <a:buClrTx/>
                  <a:buSzTx/>
                  <a:buFont typeface="Arial" panose="020B0604020202020204" pitchFamily="34" charset="0"/>
                  <a:buNone/>
                  <a:tabLst/>
                  <a:defRPr/>
                </a:pPr>
                <a:r>
                  <a:rPr kumimoji="0" lang="en-US" sz="2800" b="0" i="0" u="none" strike="noStrike" kern="120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Learn It!</a:t>
                </a:r>
              </a:p>
            </p:txBody>
          </p:sp>
        </p:grpSp>
      </p:grpSp>
      <p:pic>
        <p:nvPicPr>
          <p:cNvPr id="14" name="Picture 13">
            <a:extLst>
              <a:ext uri="{FF2B5EF4-FFF2-40B4-BE49-F238E27FC236}">
                <a16:creationId xmlns:a16="http://schemas.microsoft.com/office/drawing/2014/main" id="{774161A4-EC30-C7E9-3907-F4125A0EDA32}"/>
              </a:ext>
            </a:extLst>
          </p:cNvPr>
          <p:cNvPicPr>
            <a:picLocks noChangeAspect="1"/>
          </p:cNvPicPr>
          <p:nvPr/>
        </p:nvPicPr>
        <p:blipFill>
          <a:blip r:embed="rId5" cstate="screen">
            <a:extLst>
              <a:ext uri="{28A0092B-C50C-407E-A947-70E740481C1C}">
                <a14:useLocalDpi xmlns:a14="http://schemas.microsoft.com/office/drawing/2010/main"/>
              </a:ext>
            </a:extLst>
          </a:blip>
          <a:srcRect t="16606" r="22678"/>
          <a:stretch>
            <a:fillRect/>
          </a:stretch>
        </p:blipFill>
        <p:spPr>
          <a:xfrm>
            <a:off x="8001392" y="0"/>
            <a:ext cx="4167114" cy="4779130"/>
          </a:xfrm>
          <a:prstGeom prst="rect">
            <a:avLst/>
          </a:prstGeom>
        </p:spPr>
      </p:pic>
      <p:grpSp>
        <p:nvGrpSpPr>
          <p:cNvPr id="246" name="Group 245">
            <a:extLst>
              <a:ext uri="{FF2B5EF4-FFF2-40B4-BE49-F238E27FC236}">
                <a16:creationId xmlns:a16="http://schemas.microsoft.com/office/drawing/2014/main" id="{EDF5AB9A-3DC0-C2DD-C771-471385E02586}"/>
              </a:ext>
            </a:extLst>
          </p:cNvPr>
          <p:cNvGrpSpPr>
            <a:grpSpLocks noGrp="1" noUngrp="1" noRot="1" noMove="1" noResize="1"/>
          </p:cNvGrpSpPr>
          <p:nvPr/>
        </p:nvGrpSpPr>
        <p:grpSpPr>
          <a:xfrm>
            <a:off x="688927" y="530352"/>
            <a:ext cx="1816529" cy="1198852"/>
            <a:chOff x="688927" y="530352"/>
            <a:chExt cx="1816529" cy="1198852"/>
          </a:xfrm>
        </p:grpSpPr>
        <p:sp>
          <p:nvSpPr>
            <p:cNvPr id="245" name="Rectangle 244">
              <a:extLst>
                <a:ext uri="{FF2B5EF4-FFF2-40B4-BE49-F238E27FC236}">
                  <a16:creationId xmlns:a16="http://schemas.microsoft.com/office/drawing/2014/main" id="{CE6A38E9-EC46-C9A0-3BA2-B32F7AE1481B}"/>
                </a:ext>
              </a:extLst>
            </p:cNvPr>
            <p:cNvSpPr>
              <a:spLocks noGrp="1" noRot="1" noMove="1" noResize="1" noEditPoints="1" noAdjustHandles="1" noChangeArrowheads="1" noChangeShapeType="1"/>
            </p:cNvSpPr>
            <p:nvPr/>
          </p:nvSpPr>
          <p:spPr>
            <a:xfrm>
              <a:off x="688927" y="530352"/>
              <a:ext cx="1816529" cy="1198851"/>
            </a:xfrm>
            <a:prstGeom prst="rect">
              <a:avLst/>
            </a:prstGeom>
            <a:solidFill>
              <a:srgbClr val="A85822">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45" name="Picture 144">
              <a:extLst>
                <a:ext uri="{FF2B5EF4-FFF2-40B4-BE49-F238E27FC236}">
                  <a16:creationId xmlns:a16="http://schemas.microsoft.com/office/drawing/2014/main" id="{40F5A133-E31D-48DF-6C2B-819E815863C4}"/>
                </a:ext>
              </a:extLst>
            </p:cNvPr>
            <p:cNvPicPr>
              <a:picLocks noGrp="1" noRot="1" noChangeAspect="1" noMove="1" noResize="1" noEditPoints="1" noAdjustHandles="1" noChangeArrowheads="1" noChangeShapeType="1" noCrop="1"/>
            </p:cNvPicPr>
            <p:nvPr/>
          </p:nvPicPr>
          <p:blipFill>
            <a:blip r:embed="rId6" cstate="screen">
              <a:extLst>
                <a:ext uri="{28A0092B-C50C-407E-A947-70E740481C1C}">
                  <a14:useLocalDpi xmlns:a14="http://schemas.microsoft.com/office/drawing/2010/main"/>
                </a:ext>
              </a:extLst>
            </a:blip>
            <a:stretch>
              <a:fillRect/>
            </a:stretch>
          </p:blipFill>
          <p:spPr>
            <a:xfrm>
              <a:off x="688927" y="563771"/>
              <a:ext cx="1800000" cy="1165433"/>
            </a:xfrm>
            <a:prstGeom prst="roundRect">
              <a:avLst>
                <a:gd name="adj" fmla="val 0"/>
              </a:avLst>
            </a:prstGeom>
          </p:spPr>
        </p:pic>
      </p:grpSp>
    </p:spTree>
    <p:extLst>
      <p:ext uri="{BB962C8B-B14F-4D97-AF65-F5344CB8AC3E}">
        <p14:creationId xmlns:p14="http://schemas.microsoft.com/office/powerpoint/2010/main" val="529122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43"/>
                                        </p:tgtEl>
                                        <p:attrNameLst>
                                          <p:attrName>style.visibility</p:attrName>
                                        </p:attrNameLst>
                                      </p:cBhvr>
                                      <p:to>
                                        <p:strVal val="visible"/>
                                      </p:to>
                                    </p:set>
                                    <p:anim calcmode="lin" valueType="num">
                                      <p:cBhvr additive="base">
                                        <p:cTn id="7" dur="500" fill="hold"/>
                                        <p:tgtEl>
                                          <p:spTgt spid="243"/>
                                        </p:tgtEl>
                                        <p:attrNameLst>
                                          <p:attrName>ppt_x</p:attrName>
                                        </p:attrNameLst>
                                      </p:cBhvr>
                                      <p:tavLst>
                                        <p:tav tm="0">
                                          <p:val>
                                            <p:strVal val="0-#ppt_w/2"/>
                                          </p:val>
                                        </p:tav>
                                        <p:tav tm="100000">
                                          <p:val>
                                            <p:strVal val="#ppt_x"/>
                                          </p:val>
                                        </p:tav>
                                      </p:tavLst>
                                    </p:anim>
                                    <p:anim calcmode="lin" valueType="num">
                                      <p:cBhvr additive="base">
                                        <p:cTn id="8" dur="500" fill="hold"/>
                                        <p:tgtEl>
                                          <p:spTgt spid="24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
          <a:extLst>
            <a:ext uri="{FF2B5EF4-FFF2-40B4-BE49-F238E27FC236}">
              <a16:creationId xmlns:a16="http://schemas.microsoft.com/office/drawing/2014/main" id="{E740F64B-893E-6503-CF48-A6048090AD26}"/>
            </a:ext>
          </a:extLst>
        </p:cNvPr>
        <p:cNvGrpSpPr/>
        <p:nvPr/>
      </p:nvGrpSpPr>
      <p:grpSpPr>
        <a:xfrm>
          <a:off x="0" y="0"/>
          <a:ext cx="0" cy="0"/>
          <a:chOff x="0" y="0"/>
          <a:chExt cx="0" cy="0"/>
        </a:xfrm>
      </p:grpSpPr>
      <p:pic>
        <p:nvPicPr>
          <p:cNvPr id="232" name="Picture 231">
            <a:extLst>
              <a:ext uri="{FF2B5EF4-FFF2-40B4-BE49-F238E27FC236}">
                <a16:creationId xmlns:a16="http://schemas.microsoft.com/office/drawing/2014/main" id="{382829BD-AB61-50D2-7CE2-828142090CAD}"/>
              </a:ext>
            </a:extLst>
          </p:cNvPr>
          <p:cNvPicPr>
            <a:picLocks noChangeAspect="1"/>
          </p:cNvPicPr>
          <p:nvPr/>
        </p:nvPicPr>
        <p:blipFill>
          <a:blip r:embed="rId5" cstate="screen">
            <a:duotone>
              <a:schemeClr val="bg2">
                <a:shade val="45000"/>
                <a:satMod val="135000"/>
              </a:schemeClr>
              <a:prstClr val="white"/>
            </a:duotone>
            <a:alphaModFix amt="70000"/>
            <a:extLst>
              <a:ext uri="{BEBA8EAE-BF5A-486C-A8C5-ECC9F3942E4B}">
                <a14:imgProps xmlns:a14="http://schemas.microsoft.com/office/drawing/2010/main">
                  <a14:imgLayer r:embed="rId6">
                    <a14:imgEffect>
                      <a14:brightnessContrast bright="-40000"/>
                    </a14:imgEffect>
                  </a14:imgLayer>
                </a14:imgProps>
              </a:ext>
              <a:ext uri="{28A0092B-C50C-407E-A947-70E740481C1C}">
                <a14:useLocalDpi xmlns:a14="http://schemas.microsoft.com/office/drawing/2010/main"/>
              </a:ext>
            </a:extLst>
          </a:blip>
          <a:srcRect/>
          <a:stretch>
            <a:fillRect/>
          </a:stretch>
        </p:blipFill>
        <p:spPr>
          <a:xfrm>
            <a:off x="1" y="0"/>
            <a:ext cx="12168504" cy="6858000"/>
          </a:xfrm>
          <a:prstGeom prst="rect">
            <a:avLst/>
          </a:prstGeom>
        </p:spPr>
      </p:pic>
      <p:sp>
        <p:nvSpPr>
          <p:cNvPr id="235" name="Rectangle 234">
            <a:extLst>
              <a:ext uri="{FF2B5EF4-FFF2-40B4-BE49-F238E27FC236}">
                <a16:creationId xmlns:a16="http://schemas.microsoft.com/office/drawing/2014/main" id="{469EE395-6065-961C-E34D-CC38FC0E496E}"/>
              </a:ext>
            </a:extLst>
          </p:cNvPr>
          <p:cNvSpPr>
            <a:spLocks/>
          </p:cNvSpPr>
          <p:nvPr/>
        </p:nvSpPr>
        <p:spPr>
          <a:xfrm>
            <a:off x="11748" y="0"/>
            <a:ext cx="12168505" cy="6858000"/>
          </a:xfrm>
          <a:prstGeom prst="rect">
            <a:avLst/>
          </a:prstGeom>
          <a:gradFill>
            <a:gsLst>
              <a:gs pos="29000">
                <a:schemeClr val="tx2"/>
              </a:gs>
              <a:gs pos="100000">
                <a:schemeClr val="tx2">
                  <a:alpha val="0"/>
                </a:schemeClr>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4" name="Picture 13">
            <a:extLst>
              <a:ext uri="{FF2B5EF4-FFF2-40B4-BE49-F238E27FC236}">
                <a16:creationId xmlns:a16="http://schemas.microsoft.com/office/drawing/2014/main" id="{9236070C-6F2F-E55C-78A3-4D86201D2F17}"/>
              </a:ext>
            </a:extLst>
          </p:cNvPr>
          <p:cNvPicPr>
            <a:picLocks noChangeAspect="1"/>
          </p:cNvPicPr>
          <p:nvPr/>
        </p:nvPicPr>
        <p:blipFill>
          <a:blip r:embed="rId7" cstate="screen">
            <a:extLst>
              <a:ext uri="{28A0092B-C50C-407E-A947-70E740481C1C}">
                <a14:useLocalDpi xmlns:a14="http://schemas.microsoft.com/office/drawing/2010/main"/>
              </a:ext>
            </a:extLst>
          </a:blip>
          <a:srcRect t="16606" r="22678"/>
          <a:stretch>
            <a:fillRect/>
          </a:stretch>
        </p:blipFill>
        <p:spPr>
          <a:xfrm>
            <a:off x="8001392" y="0"/>
            <a:ext cx="4167114" cy="4779130"/>
          </a:xfrm>
          <a:prstGeom prst="rect">
            <a:avLst/>
          </a:prstGeom>
        </p:spPr>
      </p:pic>
      <p:grpSp>
        <p:nvGrpSpPr>
          <p:cNvPr id="246" name="Group 245">
            <a:extLst>
              <a:ext uri="{FF2B5EF4-FFF2-40B4-BE49-F238E27FC236}">
                <a16:creationId xmlns:a16="http://schemas.microsoft.com/office/drawing/2014/main" id="{FF2CEA43-2102-90EC-FAFF-EB3D379782B1}"/>
              </a:ext>
            </a:extLst>
          </p:cNvPr>
          <p:cNvGrpSpPr>
            <a:grpSpLocks noGrp="1" noUngrp="1" noRot="1" noMove="1" noResize="1"/>
          </p:cNvGrpSpPr>
          <p:nvPr/>
        </p:nvGrpSpPr>
        <p:grpSpPr>
          <a:xfrm>
            <a:off x="688927" y="530352"/>
            <a:ext cx="1816529" cy="1198852"/>
            <a:chOff x="688927" y="530352"/>
            <a:chExt cx="1816529" cy="1198852"/>
          </a:xfrm>
        </p:grpSpPr>
        <p:sp>
          <p:nvSpPr>
            <p:cNvPr id="245" name="Rectangle 244">
              <a:extLst>
                <a:ext uri="{FF2B5EF4-FFF2-40B4-BE49-F238E27FC236}">
                  <a16:creationId xmlns:a16="http://schemas.microsoft.com/office/drawing/2014/main" id="{32ADA46D-F06D-41C7-D0A8-7C71BBBD2A81}"/>
                </a:ext>
              </a:extLst>
            </p:cNvPr>
            <p:cNvSpPr>
              <a:spLocks noGrp="1" noRot="1" noMove="1" noResize="1" noEditPoints="1" noAdjustHandles="1" noChangeArrowheads="1" noChangeShapeType="1"/>
            </p:cNvSpPr>
            <p:nvPr/>
          </p:nvSpPr>
          <p:spPr>
            <a:xfrm>
              <a:off x="688927" y="530352"/>
              <a:ext cx="1816529" cy="1198851"/>
            </a:xfrm>
            <a:prstGeom prst="rect">
              <a:avLst/>
            </a:prstGeom>
            <a:solidFill>
              <a:srgbClr val="A85822">
                <a:alpha val="89804"/>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145" name="Picture 144">
              <a:extLst>
                <a:ext uri="{FF2B5EF4-FFF2-40B4-BE49-F238E27FC236}">
                  <a16:creationId xmlns:a16="http://schemas.microsoft.com/office/drawing/2014/main" id="{ACD0A5CC-C42C-7483-B290-A93DEFA6754E}"/>
                </a:ext>
              </a:extLst>
            </p:cNvPr>
            <p:cNvPicPr>
              <a:picLocks noGrp="1" noRot="1" noChangeAspect="1" noMove="1" noResize="1" noEditPoints="1" noAdjustHandles="1" noChangeArrowheads="1" noChangeShapeType="1" noCrop="1"/>
            </p:cNvPicPr>
            <p:nvPr/>
          </p:nvPicPr>
          <p:blipFill>
            <a:blip r:embed="rId8" cstate="screen">
              <a:extLst>
                <a:ext uri="{28A0092B-C50C-407E-A947-70E740481C1C}">
                  <a14:useLocalDpi xmlns:a14="http://schemas.microsoft.com/office/drawing/2010/main"/>
                </a:ext>
              </a:extLst>
            </a:blip>
            <a:stretch>
              <a:fillRect/>
            </a:stretch>
          </p:blipFill>
          <p:spPr>
            <a:xfrm>
              <a:off x="688927" y="563771"/>
              <a:ext cx="1800000" cy="1165433"/>
            </a:xfrm>
            <a:prstGeom prst="roundRect">
              <a:avLst>
                <a:gd name="adj" fmla="val 0"/>
              </a:avLst>
            </a:prstGeom>
          </p:spPr>
        </p:pic>
      </p:grpSp>
      <p:sp>
        <p:nvSpPr>
          <p:cNvPr id="3" name="TextBox 2">
            <a:extLst>
              <a:ext uri="{FF2B5EF4-FFF2-40B4-BE49-F238E27FC236}">
                <a16:creationId xmlns:a16="http://schemas.microsoft.com/office/drawing/2014/main" id="{4510089D-C755-00B2-F23C-7AA58154CDCB}"/>
              </a:ext>
            </a:extLst>
          </p:cNvPr>
          <p:cNvSpPr txBox="1"/>
          <p:nvPr/>
        </p:nvSpPr>
        <p:spPr>
          <a:xfrm>
            <a:off x="472442" y="2259555"/>
            <a:ext cx="6240780" cy="3779758"/>
          </a:xfrm>
          <a:prstGeom prst="roundRect">
            <a:avLst>
              <a:gd name="adj" fmla="val 942"/>
            </a:avLst>
          </a:prstGeom>
          <a:noFill/>
        </p:spPr>
        <p:txBody>
          <a:bodyPr wrap="square">
            <a:spAutoFit/>
          </a:bodyPr>
          <a:lstStyle/>
          <a:p>
            <a:r>
              <a:rPr lang="en-GB" sz="2400" dirty="0">
                <a:solidFill>
                  <a:schemeClr val="bg1"/>
                </a:solidFill>
              </a:rPr>
              <a:t>I’m really excited that you are taking part in our project “History begins with U”.</a:t>
            </a:r>
          </a:p>
          <a:p>
            <a:endParaRPr lang="en-GB" sz="2400" dirty="0">
              <a:solidFill>
                <a:schemeClr val="bg1"/>
              </a:solidFill>
            </a:endParaRPr>
          </a:p>
          <a:p>
            <a:r>
              <a:rPr lang="en-GB" sz="2400" dirty="0">
                <a:solidFill>
                  <a:schemeClr val="bg1"/>
                </a:solidFill>
              </a:rPr>
              <a:t>This is a series of activities that will help you learn about past discoveries, try out some current science, and think to the future about how you might make history!</a:t>
            </a:r>
          </a:p>
          <a:p>
            <a:endParaRPr lang="en-GB" sz="2400" dirty="0">
              <a:solidFill>
                <a:schemeClr val="bg1"/>
              </a:solidFill>
            </a:endParaRPr>
          </a:p>
          <a:p>
            <a:r>
              <a:rPr lang="en-GB" sz="2400" dirty="0">
                <a:solidFill>
                  <a:schemeClr val="bg1"/>
                </a:solidFill>
              </a:rPr>
              <a:t>I hope you enjoy it, and I look forward to meeting you soon!</a:t>
            </a:r>
          </a:p>
        </p:txBody>
      </p:sp>
      <p:pic>
        <p:nvPicPr>
          <p:cNvPr id="11" name="Video 10">
            <a:hlinkClick r:id="" action="ppaction://media"/>
            <a:extLst>
              <a:ext uri="{FF2B5EF4-FFF2-40B4-BE49-F238E27FC236}">
                <a16:creationId xmlns:a16="http://schemas.microsoft.com/office/drawing/2014/main" id="{C09D60E2-BE45-FCDB-347D-A7A7DB831117}"/>
              </a:ext>
            </a:extLst>
          </p:cNvPr>
          <p:cNvPicPr>
            <a:picLocks noChangeAspect="1"/>
          </p:cNvPicPr>
          <p:nvPr>
            <a:videoFile r:link="rId2"/>
            <p:extLst>
              <p:ext uri="{DAA4B4D4-6D71-4841-9C94-3DE7FCFB9230}">
                <p14:media xmlns:p14="http://schemas.microsoft.com/office/powerpoint/2010/main" r:embed="rId1"/>
              </p:ext>
              <p:ext uri="{42D2F446-02D8-4167-A562-619A0277C38B}">
                <p15:isNarration xmlns:p15="http://schemas.microsoft.com/office/powerpoint/2012/main" val="1"/>
              </p:ext>
            </p:extLst>
          </p:nvPr>
        </p:nvPicPr>
        <p:blipFill>
          <a:blip r:embed="rId9"/>
          <a:srcRect l="21875" r="21875"/>
          <a:stretch>
            <a:fillRect/>
          </a:stretch>
        </p:blipFill>
        <p:spPr>
          <a:xfrm>
            <a:off x="7743123" y="2259555"/>
            <a:ext cx="3395480" cy="3395480"/>
          </a:xfrm>
          <a:prstGeom prst="ellipse">
            <a:avLst/>
          </a:prstGeom>
          <a:ln>
            <a:noFill/>
          </a:ln>
          <a:effectLst>
            <a:outerShdw blurRad="190500" algn="tl" rotWithShape="0">
              <a:srgbClr val="000000">
                <a:alpha val="30000"/>
              </a:srgbClr>
            </a:outerShdw>
          </a:effectLst>
        </p:spPr>
      </p:pic>
    </p:spTree>
    <p:extLst>
      <p:ext uri="{BB962C8B-B14F-4D97-AF65-F5344CB8AC3E}">
        <p14:creationId xmlns:p14="http://schemas.microsoft.com/office/powerpoint/2010/main" val="412017259"/>
      </p:ext>
    </p:extLst>
  </p:cSld>
  <p:clrMapOvr>
    <a:masterClrMapping/>
  </p:clrMapOvr>
  <mc:AlternateContent xmlns:mc="http://schemas.openxmlformats.org/markup-compatibility/2006" xmlns:p14="http://schemas.microsoft.com/office/powerpoint/2010/main">
    <mc:Choice Requires="p14">
      <p:transition spd="med" p14:dur="700" advTm="20395">
        <p:fade/>
      </p:transition>
    </mc:Choice>
    <mc:Fallback xmlns="">
      <p:transition spd="med" advTm="20395">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A54635D-6DD8-ED07-E513-311064693820}"/>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D11E469A-17F4-EF91-62F7-BE3E7DC001CF}"/>
              </a:ext>
            </a:extLst>
          </p:cNvPr>
          <p:cNvGrpSpPr>
            <a:grpSpLocks noGrp="1" noUngrp="1" noRot="1" noMove="1" noResize="1"/>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73F280ED-6174-8097-3E35-A60F92ADD63F}"/>
                </a:ext>
              </a:extLst>
            </p:cNvPr>
            <p:cNvSpPr txBox="1">
              <a:spLocks noGrp="1" noRot="1" noMove="1" noResize="1" noEditPoints="1" noAdjustHandles="1" noChangeArrowheads="1" noChangeShapeType="1"/>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solidFill>
                    <a:schemeClr val="tx2"/>
                  </a:solidFill>
                  <a:latin typeface="Arial" panose="020B0604020202020204" pitchFamily="34" charset="0"/>
                  <a:cs typeface="Arial" panose="020B0604020202020204" pitchFamily="34" charset="0"/>
                </a:rPr>
                <a:t>What is a University?</a:t>
              </a:r>
            </a:p>
          </p:txBody>
        </p:sp>
        <p:cxnSp>
          <p:nvCxnSpPr>
            <p:cNvPr id="52" name="Straight Connector 51">
              <a:extLst>
                <a:ext uri="{FF2B5EF4-FFF2-40B4-BE49-F238E27FC236}">
                  <a16:creationId xmlns:a16="http://schemas.microsoft.com/office/drawing/2014/main" id="{7E0839B8-684B-2410-1157-3AC839D515BE}"/>
                </a:ext>
              </a:extLst>
            </p:cNvPr>
            <p:cNvCxnSpPr>
              <a:cxnSpLocks noGrp="1" noRot="1" noMove="1" noResize="1" noEditPoints="1" noAdjustHandles="1" noChangeArrowheads="1" noChangeShapeType="1"/>
            </p:cNvCxnSpPr>
            <p:nvPr/>
          </p:nvCxnSpPr>
          <p:spPr>
            <a:xfrm flipV="1">
              <a:off x="520319" y="726183"/>
              <a:ext cx="3168626" cy="364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pic>
        <p:nvPicPr>
          <p:cNvPr id="430" name="Picture 429">
            <a:extLst>
              <a:ext uri="{FF2B5EF4-FFF2-40B4-BE49-F238E27FC236}">
                <a16:creationId xmlns:a16="http://schemas.microsoft.com/office/drawing/2014/main" id="{9703D15B-163A-1B89-51FA-4789BDE7C87A}"/>
              </a:ext>
            </a:extLst>
          </p:cNvPr>
          <p:cNvPicPr>
            <a:picLocks noGrp="1" noRot="1" noChangeAspect="1" noMove="1" noResize="1" noEditPoints="1" noAdjustHandles="1" noChangeArrowheads="1" noChangeShapeType="1" noCrop="1"/>
          </p:cNvPicPr>
          <p:nvPr/>
        </p:nvPicPr>
        <p:blipFill>
          <a:blip r:embed="rId3"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7393988" y="0"/>
            <a:ext cx="4798012" cy="6858000"/>
          </a:xfrm>
          <a:prstGeom prst="rect">
            <a:avLst/>
          </a:prstGeom>
        </p:spPr>
      </p:pic>
      <p:sp>
        <p:nvSpPr>
          <p:cNvPr id="3" name="TextBox 2">
            <a:extLst>
              <a:ext uri="{FF2B5EF4-FFF2-40B4-BE49-F238E27FC236}">
                <a16:creationId xmlns:a16="http://schemas.microsoft.com/office/drawing/2014/main" id="{3B417E3B-7461-9453-2421-F8538DA96B3D}"/>
              </a:ext>
            </a:extLst>
          </p:cNvPr>
          <p:cNvSpPr txBox="1"/>
          <p:nvPr/>
        </p:nvSpPr>
        <p:spPr>
          <a:xfrm>
            <a:off x="520319" y="2090172"/>
            <a:ext cx="6096000" cy="2677656"/>
          </a:xfrm>
          <a:prstGeom prst="rect">
            <a:avLst/>
          </a:prstGeom>
          <a:noFill/>
        </p:spPr>
        <p:txBody>
          <a:bodyPr wrap="square">
            <a:spAutoFit/>
          </a:bodyPr>
          <a:lstStyle/>
          <a:p>
            <a:pPr marL="0" indent="0">
              <a:lnSpc>
                <a:spcPct val="100000"/>
              </a:lnSpc>
              <a:buNone/>
            </a:pPr>
            <a:r>
              <a:rPr lang="en-GB" sz="2800" dirty="0">
                <a:solidFill>
                  <a:schemeClr val="tx1"/>
                </a:solidFill>
                <a:latin typeface="Arial" panose="020B0604020202020204" pitchFamily="34" charset="0"/>
                <a:cs typeface="Arial" panose="020B0604020202020204" pitchFamily="34" charset="0"/>
              </a:rPr>
              <a:t>On the back of your feedback slip please write a short description of what you think university is.</a:t>
            </a:r>
          </a:p>
          <a:p>
            <a:pPr marL="0" indent="0">
              <a:lnSpc>
                <a:spcPct val="100000"/>
              </a:lnSpc>
              <a:buNone/>
            </a:pPr>
            <a:endParaRPr lang="en-GB" sz="2800" dirty="0">
              <a:latin typeface="Arial" panose="020B0604020202020204" pitchFamily="34" charset="0"/>
              <a:cs typeface="Arial" panose="020B0604020202020204" pitchFamily="34" charset="0"/>
            </a:endParaRPr>
          </a:p>
          <a:p>
            <a:pPr marL="0" indent="0">
              <a:lnSpc>
                <a:spcPct val="100000"/>
              </a:lnSpc>
              <a:buNone/>
            </a:pPr>
            <a:r>
              <a:rPr lang="en-GB" sz="2800" dirty="0">
                <a:solidFill>
                  <a:schemeClr val="tx1"/>
                </a:solidFill>
                <a:latin typeface="Arial" panose="020B0604020202020204" pitchFamily="34" charset="0"/>
                <a:cs typeface="Arial" panose="020B0604020202020204" pitchFamily="34" charset="0"/>
              </a:rPr>
              <a:t>If you’re unsure or don’t know – that’s okay, you can write that too!</a:t>
            </a:r>
          </a:p>
        </p:txBody>
      </p:sp>
    </p:spTree>
    <p:extLst>
      <p:ext uri="{BB962C8B-B14F-4D97-AF65-F5344CB8AC3E}">
        <p14:creationId xmlns:p14="http://schemas.microsoft.com/office/powerpoint/2010/main" val="39740625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9AB46C-60E1-F7D2-2450-5C632A042436}"/>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BE0ADE61-441B-68BB-2B89-2ED2B12532DD}"/>
              </a:ext>
            </a:extLst>
          </p:cNvPr>
          <p:cNvGrpSpPr>
            <a:grpSpLocks noGrp="1" noUngrp="1" noRot="1" noMove="1" noResize="1"/>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6A48C7F6-4A3F-2CA6-96FF-58FA06795177}"/>
                </a:ext>
              </a:extLst>
            </p:cNvPr>
            <p:cNvSpPr txBox="1">
              <a:spLocks noGrp="1" noRot="1" noMove="1" noResize="1" noEditPoints="1" noAdjustHandles="1" noChangeArrowheads="1" noChangeShapeType="1"/>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solidFill>
                    <a:schemeClr val="tx2"/>
                  </a:solidFill>
                  <a:latin typeface="Arial" panose="020B0604020202020204" pitchFamily="34" charset="0"/>
                  <a:cs typeface="Arial" panose="020B0604020202020204" pitchFamily="34" charset="0"/>
                </a:rPr>
                <a:t>What is a University?</a:t>
              </a:r>
            </a:p>
          </p:txBody>
        </p:sp>
        <p:cxnSp>
          <p:nvCxnSpPr>
            <p:cNvPr id="52" name="Straight Connector 51">
              <a:extLst>
                <a:ext uri="{FF2B5EF4-FFF2-40B4-BE49-F238E27FC236}">
                  <a16:creationId xmlns:a16="http://schemas.microsoft.com/office/drawing/2014/main" id="{BD513F04-175D-EF89-94BC-CE445849F24D}"/>
                </a:ext>
              </a:extLst>
            </p:cNvPr>
            <p:cNvCxnSpPr>
              <a:cxnSpLocks noGrp="1" noRot="1" noMove="1" noResize="1" noEditPoints="1" noAdjustHandles="1" noChangeArrowheads="1" noChangeShapeType="1"/>
            </p:cNvCxnSpPr>
            <p:nvPr/>
          </p:nvCxnSpPr>
          <p:spPr>
            <a:xfrm flipV="1">
              <a:off x="520319" y="726183"/>
              <a:ext cx="3168626" cy="3643"/>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pic>
        <p:nvPicPr>
          <p:cNvPr id="430" name="Picture 429">
            <a:extLst>
              <a:ext uri="{FF2B5EF4-FFF2-40B4-BE49-F238E27FC236}">
                <a16:creationId xmlns:a16="http://schemas.microsoft.com/office/drawing/2014/main" id="{353576D6-E96B-2CCE-6C31-E94C2B4C08B8}"/>
              </a:ext>
            </a:extLst>
          </p:cNvPr>
          <p:cNvPicPr>
            <a:picLocks noGrp="1" noRot="1" noChangeAspect="1" noMove="1" noResize="1" noEditPoints="1" noAdjustHandles="1" noChangeArrowheads="1" noChangeShapeType="1" noCrop="1"/>
          </p:cNvPicPr>
          <p:nvPr/>
        </p:nvPicPr>
        <p:blipFill>
          <a:blip r:embed="rId3"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7393988" y="0"/>
            <a:ext cx="4798012" cy="6858000"/>
          </a:xfrm>
          <a:prstGeom prst="rect">
            <a:avLst/>
          </a:prstGeom>
        </p:spPr>
      </p:pic>
      <p:sp>
        <p:nvSpPr>
          <p:cNvPr id="3" name="Rectangle: Rounded Corners 2">
            <a:extLst>
              <a:ext uri="{FF2B5EF4-FFF2-40B4-BE49-F238E27FC236}">
                <a16:creationId xmlns:a16="http://schemas.microsoft.com/office/drawing/2014/main" id="{C1A250F0-5C9F-CE2F-A16D-1539B8AE8485}"/>
              </a:ext>
            </a:extLst>
          </p:cNvPr>
          <p:cNvSpPr/>
          <p:nvPr/>
        </p:nvSpPr>
        <p:spPr>
          <a:xfrm>
            <a:off x="352540" y="1600200"/>
            <a:ext cx="6916940" cy="2240280"/>
          </a:xfrm>
          <a:prstGeom prst="roundRect">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nSpc>
                <a:spcPct val="107000"/>
              </a:lnSpc>
            </a:pPr>
            <a:r>
              <a:rPr lang="en-GB" sz="2400" b="1" kern="100" dirty="0">
                <a:effectLst/>
                <a:latin typeface="Univers"/>
                <a:ea typeface="Aptos" panose="020B0004020202020204" pitchFamily="34" charset="0"/>
              </a:rPr>
              <a:t>University</a:t>
            </a:r>
            <a:r>
              <a:rPr lang="en-GB" sz="2400" kern="100" dirty="0">
                <a:effectLst/>
                <a:latin typeface="Univers"/>
                <a:ea typeface="Aptos" panose="020B0004020202020204" pitchFamily="34" charset="0"/>
              </a:rPr>
              <a:t> is a </a:t>
            </a:r>
            <a:r>
              <a:rPr lang="en-GB" sz="2400" dirty="0">
                <a:effectLst/>
                <a:latin typeface="Univers"/>
                <a:ea typeface="Aptos" panose="020B0004020202020204" pitchFamily="34" charset="0"/>
                <a:cs typeface="Arial"/>
              </a:rPr>
              <a:t>school you can choose to go to as an adult</a:t>
            </a:r>
            <a:r>
              <a:rPr lang="en-GB" sz="2400" dirty="0">
                <a:latin typeface="Univers"/>
                <a:ea typeface="Aptos" panose="020B0004020202020204" pitchFamily="34" charset="0"/>
                <a:cs typeface="Arial"/>
              </a:rPr>
              <a:t>,</a:t>
            </a:r>
            <a:r>
              <a:rPr lang="en-GB" sz="2400" dirty="0">
                <a:effectLst/>
                <a:latin typeface="Univers"/>
                <a:ea typeface="Aptos" panose="020B0004020202020204" pitchFamily="34" charset="0"/>
                <a:cs typeface="Arial"/>
              </a:rPr>
              <a:t> to learn about a subject in lots of detail. It can help you learn skills for different jobs.</a:t>
            </a:r>
            <a:r>
              <a:rPr lang="en-GB" sz="2400" dirty="0">
                <a:latin typeface="Univers"/>
              </a:rPr>
              <a:t> </a:t>
            </a:r>
          </a:p>
        </p:txBody>
      </p:sp>
      <p:sp>
        <p:nvSpPr>
          <p:cNvPr id="5" name="TextBox 4">
            <a:extLst>
              <a:ext uri="{FF2B5EF4-FFF2-40B4-BE49-F238E27FC236}">
                <a16:creationId xmlns:a16="http://schemas.microsoft.com/office/drawing/2014/main" id="{C5A93902-45C5-96F4-7496-5CB39CDDF3B3}"/>
              </a:ext>
            </a:extLst>
          </p:cNvPr>
          <p:cNvSpPr txBox="1"/>
          <p:nvPr/>
        </p:nvSpPr>
        <p:spPr>
          <a:xfrm>
            <a:off x="352540" y="4564312"/>
            <a:ext cx="7075170" cy="1386976"/>
          </a:xfrm>
          <a:prstGeom prst="roundRect">
            <a:avLst/>
          </a:prstGeom>
          <a:solidFill>
            <a:srgbClr val="004067"/>
          </a:solidFill>
        </p:spPr>
        <p:txBody>
          <a:bodyPr wrap="square">
            <a:spAutoFit/>
          </a:bodyPr>
          <a:lstStyle/>
          <a:p>
            <a:pPr>
              <a:lnSpc>
                <a:spcPct val="107000"/>
              </a:lnSpc>
            </a:pPr>
            <a:r>
              <a:rPr lang="en-GB" sz="2400" dirty="0">
                <a:solidFill>
                  <a:schemeClr val="bg1"/>
                </a:solidFill>
                <a:latin typeface="Univers" panose="020B0503020202020204" pitchFamily="34" charset="0"/>
              </a:rPr>
              <a:t>There are other people who work at university called </a:t>
            </a:r>
            <a:r>
              <a:rPr lang="en-GB" sz="2400" b="1" dirty="0">
                <a:solidFill>
                  <a:schemeClr val="bg1"/>
                </a:solidFill>
                <a:latin typeface="Univers" panose="020B0503020202020204" pitchFamily="34" charset="0"/>
              </a:rPr>
              <a:t>academics</a:t>
            </a:r>
            <a:r>
              <a:rPr lang="en-GB" sz="2400" dirty="0">
                <a:solidFill>
                  <a:schemeClr val="bg1"/>
                </a:solidFill>
                <a:latin typeface="Univers" panose="020B0503020202020204" pitchFamily="34" charset="0"/>
              </a:rPr>
              <a:t> who teach students as well as research answers to big questions.</a:t>
            </a:r>
          </a:p>
        </p:txBody>
      </p:sp>
    </p:spTree>
    <p:extLst>
      <p:ext uri="{BB962C8B-B14F-4D97-AF65-F5344CB8AC3E}">
        <p14:creationId xmlns:p14="http://schemas.microsoft.com/office/powerpoint/2010/main" val="368729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BCF221D6-987B-99D2-A9EB-9D6AA8CD4A2B}"/>
              </a:ext>
            </a:extLst>
          </p:cNvPr>
          <p:cNvPicPr>
            <a:picLocks noGrp="1" noRot="1" noChangeAspect="1" noMove="1" noResize="1" noEditPoints="1" noAdjustHandles="1" noChangeArrowheads="1" noChangeShapeType="1" noCrop="1"/>
          </p:cNvPicPr>
          <p:nvPr/>
        </p:nvPicPr>
        <p:blipFill>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30AEF14E-D3C8-3DD6-9AF9-4607FDACB580}"/>
              </a:ext>
            </a:extLst>
          </p:cNvPr>
          <p:cNvGrpSpPr>
            <a:grpSpLocks/>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BFE5A09E-D368-481A-9FC8-C26CB2CF0FC9}"/>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solidFill>
                    <a:schemeClr val="tx2"/>
                  </a:solidFill>
                  <a:latin typeface="Arial" panose="020B0604020202020204" pitchFamily="34" charset="0"/>
                  <a:cs typeface="Arial" panose="020B0604020202020204" pitchFamily="34" charset="0"/>
                </a:rPr>
                <a:t>Why do students go to Uni?</a:t>
              </a:r>
            </a:p>
          </p:txBody>
        </p:sp>
        <p:cxnSp>
          <p:nvCxnSpPr>
            <p:cNvPr id="52" name="Straight Connector 51">
              <a:extLst>
                <a:ext uri="{FF2B5EF4-FFF2-40B4-BE49-F238E27FC236}">
                  <a16:creationId xmlns:a16="http://schemas.microsoft.com/office/drawing/2014/main" id="{F65E7F16-B4CA-CD46-3CF3-05B11FCD0FFF}"/>
                </a:ext>
              </a:extLst>
            </p:cNvPr>
            <p:cNvCxnSpPr>
              <a:cxnSpLocks/>
            </p:cNvCxnSpPr>
            <p:nvPr/>
          </p:nvCxnSpPr>
          <p:spPr>
            <a:xfrm>
              <a:off x="520319" y="729826"/>
              <a:ext cx="4486021"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grpSp>
        <p:nvGrpSpPr>
          <p:cNvPr id="11" name="Group 10">
            <a:extLst>
              <a:ext uri="{FF2B5EF4-FFF2-40B4-BE49-F238E27FC236}">
                <a16:creationId xmlns:a16="http://schemas.microsoft.com/office/drawing/2014/main" id="{58BAFCA8-75DA-A64A-9DD4-F78B5D6EAAC3}"/>
              </a:ext>
            </a:extLst>
          </p:cNvPr>
          <p:cNvGrpSpPr/>
          <p:nvPr/>
        </p:nvGrpSpPr>
        <p:grpSpPr>
          <a:xfrm>
            <a:off x="1879600" y="963506"/>
            <a:ext cx="8792210" cy="5418667"/>
            <a:chOff x="1879600" y="963506"/>
            <a:chExt cx="8792210" cy="5418667"/>
          </a:xfrm>
        </p:grpSpPr>
        <p:graphicFrame>
          <p:nvGraphicFramePr>
            <p:cNvPr id="3" name="Diagram 2">
              <a:extLst>
                <a:ext uri="{FF2B5EF4-FFF2-40B4-BE49-F238E27FC236}">
                  <a16:creationId xmlns:a16="http://schemas.microsoft.com/office/drawing/2014/main" id="{210FD2C3-A9D8-8C88-7E78-D448E234E460}"/>
                </a:ext>
              </a:extLst>
            </p:cNvPr>
            <p:cNvGraphicFramePr/>
            <p:nvPr>
              <p:extLst>
                <p:ext uri="{D42A27DB-BD31-4B8C-83A1-F6EECF244321}">
                  <p14:modId xmlns:p14="http://schemas.microsoft.com/office/powerpoint/2010/main" val="1530539472"/>
                </p:ext>
              </p:extLst>
            </p:nvPr>
          </p:nvGraphicFramePr>
          <p:xfrm>
            <a:off x="1879600" y="963506"/>
            <a:ext cx="879221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6" name="Graphic 5" descr="Person with idea with solid fill">
              <a:extLst>
                <a:ext uri="{FF2B5EF4-FFF2-40B4-BE49-F238E27FC236}">
                  <a16:creationId xmlns:a16="http://schemas.microsoft.com/office/drawing/2014/main" id="{991BD555-5767-EB80-E7DE-4064C0B661E3}"/>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205990" y="1592580"/>
              <a:ext cx="914400" cy="914400"/>
            </a:xfrm>
            <a:prstGeom prst="rect">
              <a:avLst/>
            </a:prstGeom>
          </p:spPr>
        </p:pic>
        <p:pic>
          <p:nvPicPr>
            <p:cNvPr id="8" name="Graphic 7" descr="Dance with solid fill">
              <a:extLst>
                <a:ext uri="{FF2B5EF4-FFF2-40B4-BE49-F238E27FC236}">
                  <a16:creationId xmlns:a16="http://schemas.microsoft.com/office/drawing/2014/main" id="{85B23279-3584-FAF1-14C2-C3FB57BABC9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142299" y="4838700"/>
              <a:ext cx="914400" cy="914400"/>
            </a:xfrm>
            <a:prstGeom prst="rect">
              <a:avLst/>
            </a:prstGeom>
          </p:spPr>
        </p:pic>
        <p:pic>
          <p:nvPicPr>
            <p:cNvPr id="10" name="Graphic 9" descr="Storytelling with solid fill">
              <a:extLst>
                <a:ext uri="{FF2B5EF4-FFF2-40B4-BE49-F238E27FC236}">
                  <a16:creationId xmlns:a16="http://schemas.microsoft.com/office/drawing/2014/main" id="{D910B010-8E51-C25F-3406-FA6BF6137EF6}"/>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576639" y="3215639"/>
              <a:ext cx="914400" cy="914400"/>
            </a:xfrm>
            <a:prstGeom prst="rect">
              <a:avLst/>
            </a:prstGeom>
          </p:spPr>
        </p:pic>
      </p:grpSp>
    </p:spTree>
    <p:extLst>
      <p:ext uri="{BB962C8B-B14F-4D97-AF65-F5344CB8AC3E}">
        <p14:creationId xmlns:p14="http://schemas.microsoft.com/office/powerpoint/2010/main" val="39559828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25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060AC-CC68-F0F3-6774-11057114A9E9}"/>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8764062A-C5CD-023A-E390-9251A9D1D83D}"/>
              </a:ext>
            </a:extLst>
          </p:cNvPr>
          <p:cNvPicPr>
            <a:picLocks noGrp="1" noRot="1" noChangeAspect="1" noMove="1" noResize="1" noEditPoints="1" noAdjustHandles="1" noChangeArrowheads="1" noChangeShapeType="1" noCrop="1"/>
          </p:cNvPicPr>
          <p:nvPr/>
        </p:nvPicPr>
        <p:blipFill>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578ABE14-61A2-E752-CEAF-CAA206988F55}"/>
              </a:ext>
            </a:extLst>
          </p:cNvPr>
          <p:cNvGrpSpPr>
            <a:grpSpLocks/>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2CBEBC3F-1BBB-C01F-60F9-E2BABC6CB466}"/>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solidFill>
                    <a:schemeClr val="tx2"/>
                  </a:solidFill>
                  <a:latin typeface="Arial" panose="020B0604020202020204" pitchFamily="34" charset="0"/>
                  <a:cs typeface="Arial" panose="020B0604020202020204" pitchFamily="34" charset="0"/>
                </a:rPr>
                <a:t>What does a uni look like?</a:t>
              </a:r>
            </a:p>
          </p:txBody>
        </p:sp>
        <p:cxnSp>
          <p:nvCxnSpPr>
            <p:cNvPr id="52" name="Straight Connector 51">
              <a:extLst>
                <a:ext uri="{FF2B5EF4-FFF2-40B4-BE49-F238E27FC236}">
                  <a16:creationId xmlns:a16="http://schemas.microsoft.com/office/drawing/2014/main" id="{27C47F76-E871-ECC9-6C6F-5A8F84072D3D}"/>
                </a:ext>
              </a:extLst>
            </p:cNvPr>
            <p:cNvCxnSpPr>
              <a:cxnSpLocks/>
            </p:cNvCxnSpPr>
            <p:nvPr/>
          </p:nvCxnSpPr>
          <p:spPr>
            <a:xfrm>
              <a:off x="520319" y="729826"/>
              <a:ext cx="4486021"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pic>
        <p:nvPicPr>
          <p:cNvPr id="12" name="Picture 11">
            <a:extLst>
              <a:ext uri="{FF2B5EF4-FFF2-40B4-BE49-F238E27FC236}">
                <a16:creationId xmlns:a16="http://schemas.microsoft.com/office/drawing/2014/main" id="{EB463867-31FB-7183-9232-F0F91975605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563781" y="2395928"/>
            <a:ext cx="6258314" cy="4163931"/>
          </a:xfrm>
          <a:prstGeom prst="rect">
            <a:avLst/>
          </a:prstGeom>
        </p:spPr>
      </p:pic>
      <p:pic>
        <p:nvPicPr>
          <p:cNvPr id="7" name="Picture 6">
            <a:extLst>
              <a:ext uri="{FF2B5EF4-FFF2-40B4-BE49-F238E27FC236}">
                <a16:creationId xmlns:a16="http://schemas.microsoft.com/office/drawing/2014/main" id="{DE3FAB64-01D3-3923-4CF6-1A5056C19F96}"/>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666313" y="1065442"/>
            <a:ext cx="6079676" cy="4139658"/>
          </a:xfrm>
          <a:prstGeom prst="rect">
            <a:avLst/>
          </a:prstGeom>
        </p:spPr>
      </p:pic>
    </p:spTree>
    <p:extLst>
      <p:ext uri="{BB962C8B-B14F-4D97-AF65-F5344CB8AC3E}">
        <p14:creationId xmlns:p14="http://schemas.microsoft.com/office/powerpoint/2010/main" val="2500171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C51B8-D254-7391-5F7E-8D4A7DD01750}"/>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EFE6010A-5781-37D6-D945-F3D272C763F9}"/>
              </a:ext>
            </a:extLst>
          </p:cNvPr>
          <p:cNvPicPr>
            <a:picLocks noGrp="1" noRot="1" noChangeAspect="1" noMove="1" noResize="1" noEditPoints="1" noAdjustHandles="1" noChangeArrowheads="1" noChangeShapeType="1" noCrop="1"/>
          </p:cNvPicPr>
          <p:nvPr/>
        </p:nvPicPr>
        <p:blipFill>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DAB4D7C6-8B12-9D32-1383-834413AD9299}"/>
              </a:ext>
            </a:extLst>
          </p:cNvPr>
          <p:cNvGrpSpPr>
            <a:grpSpLocks/>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1DE2D36F-9B59-9143-D851-98F3F2810986}"/>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solidFill>
                    <a:schemeClr val="tx2"/>
                  </a:solidFill>
                  <a:latin typeface="Arial" panose="020B0604020202020204" pitchFamily="34" charset="0"/>
                  <a:cs typeface="Arial" panose="020B0604020202020204" pitchFamily="34" charset="0"/>
                </a:rPr>
                <a:t>What does a uni look like?</a:t>
              </a:r>
            </a:p>
          </p:txBody>
        </p:sp>
        <p:cxnSp>
          <p:nvCxnSpPr>
            <p:cNvPr id="52" name="Straight Connector 51">
              <a:extLst>
                <a:ext uri="{FF2B5EF4-FFF2-40B4-BE49-F238E27FC236}">
                  <a16:creationId xmlns:a16="http://schemas.microsoft.com/office/drawing/2014/main" id="{C2FE1E63-A2BE-3D4E-D4B1-B63A77116AFB}"/>
                </a:ext>
              </a:extLst>
            </p:cNvPr>
            <p:cNvCxnSpPr>
              <a:cxnSpLocks/>
            </p:cNvCxnSpPr>
            <p:nvPr/>
          </p:nvCxnSpPr>
          <p:spPr>
            <a:xfrm>
              <a:off x="520319" y="729826"/>
              <a:ext cx="4486021"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pic>
        <p:nvPicPr>
          <p:cNvPr id="3" name="Picture 2">
            <a:extLst>
              <a:ext uri="{FF2B5EF4-FFF2-40B4-BE49-F238E27FC236}">
                <a16:creationId xmlns:a16="http://schemas.microsoft.com/office/drawing/2014/main" id="{A569E736-07A4-CC57-64AD-127E7FD3225D}"/>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678465" y="1202234"/>
            <a:ext cx="6337252" cy="4004268"/>
          </a:xfrm>
          <a:prstGeom prst="rect">
            <a:avLst/>
          </a:prstGeom>
        </p:spPr>
      </p:pic>
      <p:pic>
        <p:nvPicPr>
          <p:cNvPr id="8" name="Picture 7">
            <a:extLst>
              <a:ext uri="{FF2B5EF4-FFF2-40B4-BE49-F238E27FC236}">
                <a16:creationId xmlns:a16="http://schemas.microsoft.com/office/drawing/2014/main" id="{16C42F34-F687-F062-1DB4-B9EA4C7447CF}"/>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61935" y="2722852"/>
            <a:ext cx="5116009" cy="3837007"/>
          </a:xfrm>
          <a:prstGeom prst="rect">
            <a:avLst/>
          </a:prstGeom>
        </p:spPr>
      </p:pic>
    </p:spTree>
    <p:extLst>
      <p:ext uri="{BB962C8B-B14F-4D97-AF65-F5344CB8AC3E}">
        <p14:creationId xmlns:p14="http://schemas.microsoft.com/office/powerpoint/2010/main" val="3669185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534B0-FD6E-E57A-527D-8A8CCF510DC3}"/>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449C4DA9-F9D9-6BA9-55D3-43E4E0B7EF54}"/>
              </a:ext>
            </a:extLst>
          </p:cNvPr>
          <p:cNvPicPr>
            <a:picLocks noGrp="1" noRot="1" noChangeAspect="1" noMove="1" noResize="1" noEditPoints="1" noAdjustHandles="1" noChangeArrowheads="1" noChangeShapeType="1" noCrop="1"/>
          </p:cNvPicPr>
          <p:nvPr/>
        </p:nvPicPr>
        <p:blipFill>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D03729E1-E125-08AA-A9AA-CB38184894E3}"/>
              </a:ext>
            </a:extLst>
          </p:cNvPr>
          <p:cNvGrpSpPr>
            <a:grpSpLocks/>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EE7DF3E0-2FB3-D713-EACA-E3982639D1C6}"/>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solidFill>
                    <a:schemeClr val="tx2"/>
                  </a:solidFill>
                  <a:latin typeface="Arial" panose="020B0604020202020204" pitchFamily="34" charset="0"/>
                  <a:cs typeface="Arial" panose="020B0604020202020204" pitchFamily="34" charset="0"/>
                </a:rPr>
                <a:t>What does a uni look like?</a:t>
              </a:r>
            </a:p>
          </p:txBody>
        </p:sp>
        <p:cxnSp>
          <p:nvCxnSpPr>
            <p:cNvPr id="52" name="Straight Connector 51">
              <a:extLst>
                <a:ext uri="{FF2B5EF4-FFF2-40B4-BE49-F238E27FC236}">
                  <a16:creationId xmlns:a16="http://schemas.microsoft.com/office/drawing/2014/main" id="{1C5403E9-9A59-D674-577F-13787E9E4CA7}"/>
                </a:ext>
              </a:extLst>
            </p:cNvPr>
            <p:cNvCxnSpPr>
              <a:cxnSpLocks/>
            </p:cNvCxnSpPr>
            <p:nvPr/>
          </p:nvCxnSpPr>
          <p:spPr>
            <a:xfrm>
              <a:off x="520319" y="729826"/>
              <a:ext cx="4486021"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pic>
        <p:nvPicPr>
          <p:cNvPr id="4" name="Picture 3">
            <a:extLst>
              <a:ext uri="{FF2B5EF4-FFF2-40B4-BE49-F238E27FC236}">
                <a16:creationId xmlns:a16="http://schemas.microsoft.com/office/drawing/2014/main" id="{2090DF80-DC81-0DDB-03CD-403D465A5C2C}"/>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941994" y="2343288"/>
            <a:ext cx="5535950" cy="4216571"/>
          </a:xfrm>
          <a:prstGeom prst="rect">
            <a:avLst/>
          </a:prstGeom>
        </p:spPr>
      </p:pic>
      <p:pic>
        <p:nvPicPr>
          <p:cNvPr id="6" name="Picture 5">
            <a:extLst>
              <a:ext uri="{FF2B5EF4-FFF2-40B4-BE49-F238E27FC236}">
                <a16:creationId xmlns:a16="http://schemas.microsoft.com/office/drawing/2014/main" id="{2639F71A-96A8-E0E2-1EF9-2411039F42A8}"/>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96710" y="943443"/>
            <a:ext cx="5842322" cy="3894881"/>
          </a:xfrm>
          <a:prstGeom prst="rect">
            <a:avLst/>
          </a:prstGeom>
        </p:spPr>
      </p:pic>
    </p:spTree>
    <p:extLst>
      <p:ext uri="{BB962C8B-B14F-4D97-AF65-F5344CB8AC3E}">
        <p14:creationId xmlns:p14="http://schemas.microsoft.com/office/powerpoint/2010/main" val="28020216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5CC9E-D62E-6D17-C28F-F178D3EB09F9}"/>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7D4CA109-4FF7-E7AD-2B21-8F3E8F3BB874}"/>
              </a:ext>
            </a:extLst>
          </p:cNvPr>
          <p:cNvPicPr>
            <a:picLocks noGrp="1" noRot="1" noChangeAspect="1" noMove="1" noResize="1" noEditPoints="1" noAdjustHandles="1" noChangeArrowheads="1" noChangeShapeType="1" noCrop="1"/>
          </p:cNvPicPr>
          <p:nvPr/>
        </p:nvPicPr>
        <p:blipFill>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1CA2C86F-65C9-699B-D6D2-55DAA3DC12A2}"/>
              </a:ext>
            </a:extLst>
          </p:cNvPr>
          <p:cNvGrpSpPr>
            <a:grpSpLocks/>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7BEE5699-0F8F-E3D3-C7B2-4894E143543C}"/>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solidFill>
                    <a:schemeClr val="tx2"/>
                  </a:solidFill>
                  <a:latin typeface="Arial" panose="020B0604020202020204" pitchFamily="34" charset="0"/>
                  <a:cs typeface="Arial" panose="020B0604020202020204" pitchFamily="34" charset="0"/>
                </a:rPr>
                <a:t>How do you get into uni?</a:t>
              </a:r>
            </a:p>
          </p:txBody>
        </p:sp>
        <p:cxnSp>
          <p:nvCxnSpPr>
            <p:cNvPr id="52" name="Straight Connector 51">
              <a:extLst>
                <a:ext uri="{FF2B5EF4-FFF2-40B4-BE49-F238E27FC236}">
                  <a16:creationId xmlns:a16="http://schemas.microsoft.com/office/drawing/2014/main" id="{97263B25-A5D1-91EC-309C-3E67C3A8440E}"/>
                </a:ext>
              </a:extLst>
            </p:cNvPr>
            <p:cNvCxnSpPr>
              <a:cxnSpLocks/>
            </p:cNvCxnSpPr>
            <p:nvPr/>
          </p:nvCxnSpPr>
          <p:spPr>
            <a:xfrm>
              <a:off x="520319" y="729826"/>
              <a:ext cx="4486021"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grpSp>
        <p:nvGrpSpPr>
          <p:cNvPr id="15" name="Group 14">
            <a:extLst>
              <a:ext uri="{FF2B5EF4-FFF2-40B4-BE49-F238E27FC236}">
                <a16:creationId xmlns:a16="http://schemas.microsoft.com/office/drawing/2014/main" id="{C67BBCB2-573C-5F65-01A7-515B9B45A54D}"/>
              </a:ext>
            </a:extLst>
          </p:cNvPr>
          <p:cNvGrpSpPr/>
          <p:nvPr/>
        </p:nvGrpSpPr>
        <p:grpSpPr>
          <a:xfrm>
            <a:off x="1879600" y="963506"/>
            <a:ext cx="8792210" cy="5418667"/>
            <a:chOff x="1879600" y="963506"/>
            <a:chExt cx="8792210" cy="5418667"/>
          </a:xfrm>
        </p:grpSpPr>
        <p:graphicFrame>
          <p:nvGraphicFramePr>
            <p:cNvPr id="3" name="Diagram 2">
              <a:extLst>
                <a:ext uri="{FF2B5EF4-FFF2-40B4-BE49-F238E27FC236}">
                  <a16:creationId xmlns:a16="http://schemas.microsoft.com/office/drawing/2014/main" id="{22A5134A-B597-6858-8D10-A26AE7179231}"/>
                </a:ext>
              </a:extLst>
            </p:cNvPr>
            <p:cNvGraphicFramePr/>
            <p:nvPr>
              <p:extLst>
                <p:ext uri="{D42A27DB-BD31-4B8C-83A1-F6EECF244321}">
                  <p14:modId xmlns:p14="http://schemas.microsoft.com/office/powerpoint/2010/main" val="3641755282"/>
                </p:ext>
              </p:extLst>
            </p:nvPr>
          </p:nvGraphicFramePr>
          <p:xfrm>
            <a:off x="1879600" y="963506"/>
            <a:ext cx="8792210" cy="5418667"/>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pic>
          <p:nvPicPr>
            <p:cNvPr id="4" name="Graphic 3" descr="Internet with solid fill">
              <a:extLst>
                <a:ext uri="{FF2B5EF4-FFF2-40B4-BE49-F238E27FC236}">
                  <a16:creationId xmlns:a16="http://schemas.microsoft.com/office/drawing/2014/main" id="{1E99EA58-70B1-4A5B-7886-2CE812C3DBFE}"/>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2021224" y="5061826"/>
              <a:ext cx="914400" cy="914400"/>
            </a:xfrm>
            <a:prstGeom prst="rect">
              <a:avLst/>
            </a:prstGeom>
          </p:spPr>
        </p:pic>
        <p:pic>
          <p:nvPicPr>
            <p:cNvPr id="7" name="Graphic 6" descr="Books with solid fill">
              <a:extLst>
                <a:ext uri="{FF2B5EF4-FFF2-40B4-BE49-F238E27FC236}">
                  <a16:creationId xmlns:a16="http://schemas.microsoft.com/office/drawing/2014/main" id="{26A51F8C-A511-FAD3-CD0A-2EA7E29863BF}"/>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2489999" y="3855992"/>
              <a:ext cx="914400" cy="914400"/>
            </a:xfrm>
            <a:prstGeom prst="rect">
              <a:avLst/>
            </a:prstGeom>
          </p:spPr>
        </p:pic>
        <p:pic>
          <p:nvPicPr>
            <p:cNvPr id="12" name="Graphic 11" descr="List with solid fill">
              <a:extLst>
                <a:ext uri="{FF2B5EF4-FFF2-40B4-BE49-F238E27FC236}">
                  <a16:creationId xmlns:a16="http://schemas.microsoft.com/office/drawing/2014/main" id="{54856C0E-22EB-60D5-892A-C012F2D8DA50}"/>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2489999" y="2597483"/>
              <a:ext cx="914400" cy="914400"/>
            </a:xfrm>
            <a:prstGeom prst="rect">
              <a:avLst/>
            </a:prstGeom>
          </p:spPr>
        </p:pic>
        <p:pic>
          <p:nvPicPr>
            <p:cNvPr id="14" name="Graphic 13" descr="Grinning face with solid fill with solid fill">
              <a:extLst>
                <a:ext uri="{FF2B5EF4-FFF2-40B4-BE49-F238E27FC236}">
                  <a16:creationId xmlns:a16="http://schemas.microsoft.com/office/drawing/2014/main" id="{999A5112-AC74-4C5B-CC41-147B4E3F7547}"/>
                </a:ext>
              </a:extLst>
            </p:cNvPr>
            <p:cNvPicPr>
              <a:picLocks noChangeAspect="1"/>
            </p:cNvPicPr>
            <p:nvPr/>
          </p:nvPicPr>
          <p:blipFill>
            <a:blip>
              <a:extLst>
                <a:ext uri="{96DAC541-7B7A-43D3-8B79-37D633B846F1}">
                  <asvg:svgBlip xmlns:asvg="http://schemas.microsoft.com/office/drawing/2016/SVG/main" r:embed="rId13"/>
                </a:ext>
              </a:extLst>
            </a:blip>
            <a:stretch>
              <a:fillRect/>
            </a:stretch>
          </p:blipFill>
          <p:spPr>
            <a:xfrm>
              <a:off x="2021224" y="1338974"/>
              <a:ext cx="914400" cy="914400"/>
            </a:xfrm>
            <a:prstGeom prst="rect">
              <a:avLst/>
            </a:prstGeom>
          </p:spPr>
        </p:pic>
      </p:grpSp>
    </p:spTree>
    <p:extLst>
      <p:ext uri="{BB962C8B-B14F-4D97-AF65-F5344CB8AC3E}">
        <p14:creationId xmlns:p14="http://schemas.microsoft.com/office/powerpoint/2010/main" val="20240093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up)">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0D9E5-E4CD-5004-A6A4-96B4337FAA97}"/>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2F467C9F-E9B7-D55C-21E1-4DC319137E01}"/>
              </a:ext>
            </a:extLst>
          </p:cNvPr>
          <p:cNvPicPr>
            <a:picLocks noGrp="1" noRot="1" noChangeAspect="1" noMove="1" noResize="1" noEditPoints="1" noAdjustHandles="1" noChangeArrowheads="1" noChangeShapeType="1" noCrop="1"/>
          </p:cNvPicPr>
          <p:nvPr/>
        </p:nvPicPr>
        <p:blipFill>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3B697A03-AA84-F54A-8653-E5E7FF8289AB}"/>
              </a:ext>
            </a:extLst>
          </p:cNvPr>
          <p:cNvGrpSpPr>
            <a:grpSpLocks/>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6BB8F596-1AFD-AE6B-BC02-444D90CA6723}"/>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chemeClr val="tx2"/>
                  </a:solidFill>
                  <a:latin typeface="Arial" panose="020B0604020202020204" pitchFamily="34" charset="0"/>
                  <a:cs typeface="Arial" panose="020B0604020202020204" pitchFamily="34" charset="0"/>
                </a:rPr>
                <a:t>What are university classes like?</a:t>
              </a:r>
            </a:p>
          </p:txBody>
        </p:sp>
        <p:cxnSp>
          <p:nvCxnSpPr>
            <p:cNvPr id="52" name="Straight Connector 51">
              <a:extLst>
                <a:ext uri="{FF2B5EF4-FFF2-40B4-BE49-F238E27FC236}">
                  <a16:creationId xmlns:a16="http://schemas.microsoft.com/office/drawing/2014/main" id="{C58CF678-A81E-7E19-BE96-FAC7225D369A}"/>
                </a:ext>
              </a:extLst>
            </p:cNvPr>
            <p:cNvCxnSpPr>
              <a:cxnSpLocks/>
            </p:cNvCxnSpPr>
            <p:nvPr/>
          </p:nvCxnSpPr>
          <p:spPr>
            <a:xfrm>
              <a:off x="520319" y="729826"/>
              <a:ext cx="5209149"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9" name="Rectangle: Rounded Corners 8">
            <a:extLst>
              <a:ext uri="{FF2B5EF4-FFF2-40B4-BE49-F238E27FC236}">
                <a16:creationId xmlns:a16="http://schemas.microsoft.com/office/drawing/2014/main" id="{C80D5CC8-1F8A-587A-BFB4-2DA1F92D5DAA}"/>
              </a:ext>
            </a:extLst>
          </p:cNvPr>
          <p:cNvSpPr/>
          <p:nvPr/>
        </p:nvSpPr>
        <p:spPr>
          <a:xfrm>
            <a:off x="374074" y="1443364"/>
            <a:ext cx="11443853" cy="1546249"/>
          </a:xfrm>
          <a:prstGeom prst="roundRect">
            <a:avLst>
              <a:gd name="adj" fmla="val 7658"/>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t>Lecture</a:t>
            </a:r>
          </a:p>
          <a:p>
            <a:pPr algn="ctr"/>
            <a:r>
              <a:rPr lang="en-GB" sz="2400" dirty="0"/>
              <a:t>Students sit and listen to the lecturer tell them information. They may take notes and ask questions, but it’s more like an assembly than a class discussion.</a:t>
            </a:r>
          </a:p>
        </p:txBody>
      </p:sp>
      <p:sp>
        <p:nvSpPr>
          <p:cNvPr id="11" name="Rectangle: Rounded Corners 10">
            <a:extLst>
              <a:ext uri="{FF2B5EF4-FFF2-40B4-BE49-F238E27FC236}">
                <a16:creationId xmlns:a16="http://schemas.microsoft.com/office/drawing/2014/main" id="{8B6CAB7B-CD67-71B6-6513-A9D37AA8A146}"/>
              </a:ext>
            </a:extLst>
          </p:cNvPr>
          <p:cNvSpPr/>
          <p:nvPr/>
        </p:nvSpPr>
        <p:spPr>
          <a:xfrm>
            <a:off x="374074" y="3064822"/>
            <a:ext cx="11443853" cy="1546249"/>
          </a:xfrm>
          <a:prstGeom prst="roundRect">
            <a:avLst>
              <a:gd name="adj" fmla="val 7658"/>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t>Tutorial</a:t>
            </a:r>
          </a:p>
          <a:p>
            <a:pPr algn="ctr"/>
            <a:r>
              <a:rPr lang="en-GB" sz="2400" dirty="0"/>
              <a:t>Class of students led through groupwork with a tutor.</a:t>
            </a:r>
          </a:p>
          <a:p>
            <a:pPr algn="ctr"/>
            <a:r>
              <a:rPr lang="en-GB" sz="2400" dirty="0"/>
              <a:t>Often involves practicing problems or project work.</a:t>
            </a:r>
          </a:p>
        </p:txBody>
      </p:sp>
      <p:sp>
        <p:nvSpPr>
          <p:cNvPr id="13" name="Rectangle: Rounded Corners 12">
            <a:extLst>
              <a:ext uri="{FF2B5EF4-FFF2-40B4-BE49-F238E27FC236}">
                <a16:creationId xmlns:a16="http://schemas.microsoft.com/office/drawing/2014/main" id="{7BC490B3-EA31-47A5-A3E1-41E2AC7CB24B}"/>
              </a:ext>
            </a:extLst>
          </p:cNvPr>
          <p:cNvSpPr/>
          <p:nvPr/>
        </p:nvSpPr>
        <p:spPr>
          <a:xfrm>
            <a:off x="374074" y="4688554"/>
            <a:ext cx="11443853" cy="1546249"/>
          </a:xfrm>
          <a:prstGeom prst="roundRect">
            <a:avLst>
              <a:gd name="adj" fmla="val 7658"/>
            </a:avLst>
          </a:prstGeom>
          <a:solidFill>
            <a:schemeClr val="bg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b="1" dirty="0">
                <a:solidFill>
                  <a:sysClr val="windowText" lastClr="000000"/>
                </a:solidFill>
              </a:rPr>
              <a:t>Lab</a:t>
            </a:r>
          </a:p>
          <a:p>
            <a:pPr algn="ctr"/>
            <a:r>
              <a:rPr lang="en-GB" sz="2400" dirty="0">
                <a:solidFill>
                  <a:sysClr val="windowText" lastClr="000000"/>
                </a:solidFill>
              </a:rPr>
              <a:t>Practical work in a room with special equipment. Labs can look very different depending on what subject they are for and you work in small groups or pairs.</a:t>
            </a:r>
          </a:p>
        </p:txBody>
      </p:sp>
    </p:spTree>
    <p:extLst>
      <p:ext uri="{BB962C8B-B14F-4D97-AF65-F5344CB8AC3E}">
        <p14:creationId xmlns:p14="http://schemas.microsoft.com/office/powerpoint/2010/main" val="1955958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E3748C-AE02-F701-4018-CF11BD428E17}"/>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29C32F13-01CB-00EB-7E6C-7B111C2DFFE8}"/>
              </a:ext>
            </a:extLst>
          </p:cNvPr>
          <p:cNvPicPr>
            <a:picLocks noGrp="1" noRot="1" noChangeAspect="1" noMove="1" noResize="1" noEditPoints="1" noAdjustHandles="1" noChangeArrowheads="1" noChangeShapeType="1" noCrop="1"/>
          </p:cNvPicPr>
          <p:nvPr/>
        </p:nvPicPr>
        <p:blipFill>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6A11132D-3CF6-F8B9-58C2-03CF69559C3C}"/>
              </a:ext>
            </a:extLst>
          </p:cNvPr>
          <p:cNvGrpSpPr>
            <a:grpSpLocks/>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F97DA6A5-4DC3-5C60-28A3-12F108264FCD}"/>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chemeClr val="tx2"/>
                  </a:solidFill>
                  <a:latin typeface="Arial" panose="020B0604020202020204" pitchFamily="34" charset="0"/>
                  <a:cs typeface="Arial" panose="020B0604020202020204" pitchFamily="34" charset="0"/>
                </a:rPr>
                <a:t>Activity 1: A Week at University</a:t>
              </a:r>
            </a:p>
          </p:txBody>
        </p:sp>
        <p:cxnSp>
          <p:nvCxnSpPr>
            <p:cNvPr id="52" name="Straight Connector 51">
              <a:extLst>
                <a:ext uri="{FF2B5EF4-FFF2-40B4-BE49-F238E27FC236}">
                  <a16:creationId xmlns:a16="http://schemas.microsoft.com/office/drawing/2014/main" id="{24801854-D7A1-0750-3488-988963DA8CCC}"/>
                </a:ext>
              </a:extLst>
            </p:cNvPr>
            <p:cNvCxnSpPr>
              <a:cxnSpLocks/>
            </p:cNvCxnSpPr>
            <p:nvPr/>
          </p:nvCxnSpPr>
          <p:spPr>
            <a:xfrm>
              <a:off x="520319" y="729826"/>
              <a:ext cx="4920361"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53" name="Text Placeholder 5">
            <a:extLst>
              <a:ext uri="{FF2B5EF4-FFF2-40B4-BE49-F238E27FC236}">
                <a16:creationId xmlns:a16="http://schemas.microsoft.com/office/drawing/2014/main" id="{0D001668-B91E-CA8B-882B-850E42AAA9B9}"/>
              </a:ext>
            </a:extLst>
          </p:cNvPr>
          <p:cNvSpPr txBox="1">
            <a:spLocks/>
          </p:cNvSpPr>
          <p:nvPr/>
        </p:nvSpPr>
        <p:spPr>
          <a:xfrm>
            <a:off x="587375" y="1281074"/>
            <a:ext cx="11234720" cy="5268315"/>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800" dirty="0">
                <a:solidFill>
                  <a:schemeClr val="tx1"/>
                </a:solidFill>
                <a:latin typeface="Arial" panose="020B0604020202020204" pitchFamily="34" charset="0"/>
                <a:cs typeface="Arial" panose="020B0604020202020204" pitchFamily="34" charset="0"/>
              </a:rPr>
              <a:t>University can look very different depending on what subject you’re studying, what other activities you choose to take part in, what university you go to…</a:t>
            </a:r>
          </a:p>
          <a:p>
            <a:pPr marL="0" indent="0">
              <a:lnSpc>
                <a:spcPct val="100000"/>
              </a:lnSpc>
              <a:buNone/>
            </a:pPr>
            <a:endParaRPr lang="en-GB" sz="2800" dirty="0">
              <a:solidFill>
                <a:schemeClr val="tx1"/>
              </a:solidFill>
              <a:latin typeface="Arial" panose="020B0604020202020204" pitchFamily="34" charset="0"/>
              <a:cs typeface="Arial" panose="020B0604020202020204" pitchFamily="34" charset="0"/>
            </a:endParaRPr>
          </a:p>
          <a:p>
            <a:pPr marL="0" indent="0">
              <a:lnSpc>
                <a:spcPct val="100000"/>
              </a:lnSpc>
              <a:buNone/>
            </a:pPr>
            <a:r>
              <a:rPr lang="en-GB" sz="2800" dirty="0">
                <a:solidFill>
                  <a:schemeClr val="tx1"/>
                </a:solidFill>
                <a:latin typeface="Arial" panose="020B0604020202020204" pitchFamily="34" charset="0"/>
                <a:cs typeface="Arial" panose="020B0604020202020204" pitchFamily="34" charset="0"/>
              </a:rPr>
              <a:t>We’ve borrowed one of our student's timetables to give you an example of their normal week at university.</a:t>
            </a:r>
          </a:p>
          <a:p>
            <a:pPr marL="0" indent="0">
              <a:lnSpc>
                <a:spcPct val="100000"/>
              </a:lnSpc>
              <a:buNone/>
            </a:pPr>
            <a:endParaRPr lang="en-GB" sz="2800" dirty="0">
              <a:solidFill>
                <a:schemeClr val="tx1"/>
              </a:solidFill>
              <a:latin typeface="Arial" panose="020B0604020202020204" pitchFamily="34" charset="0"/>
              <a:cs typeface="Arial" panose="020B0604020202020204" pitchFamily="34" charset="0"/>
            </a:endParaRPr>
          </a:p>
          <a:p>
            <a:pPr marL="0" indent="0">
              <a:lnSpc>
                <a:spcPct val="100000"/>
              </a:lnSpc>
              <a:buNone/>
            </a:pPr>
            <a:r>
              <a:rPr lang="en-GB" sz="2800" dirty="0">
                <a:solidFill>
                  <a:schemeClr val="tx1"/>
                </a:solidFill>
                <a:latin typeface="Arial" panose="020B0604020202020204" pitchFamily="34" charset="0"/>
                <a:cs typeface="Arial" panose="020B0604020202020204" pitchFamily="34" charset="0"/>
              </a:rPr>
              <a:t>Take time to read it over and draw a comic strip (or write a description) of what one day at university might look like. Include what you think they might be up to in their free time too!</a:t>
            </a:r>
          </a:p>
          <a:p>
            <a:pPr marL="0" indent="0">
              <a:lnSpc>
                <a:spcPct val="100000"/>
              </a:lnSpc>
              <a:buFont typeface="Arial" panose="020B0604020202020204" pitchFamily="34" charset="0"/>
              <a:buNone/>
            </a:pPr>
            <a:endParaRPr lang="en-US" sz="2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0951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250"/>
                                        <p:tgtEl>
                                          <p:spTgt spid="53"/>
                                        </p:tgtEl>
                                      </p:cBhvr>
                                    </p:animEffect>
                                  </p:childTnLst>
                                </p:cTn>
                              </p:par>
                              <p:par>
                                <p:cTn id="8" presetID="42" presetClass="path" presetSubtype="0" decel="100000" fill="hold" grpId="1" nodeType="withEffect">
                                  <p:stCondLst>
                                    <p:cond delay="0"/>
                                  </p:stCondLst>
                                  <p:childTnLst>
                                    <p:animMotion origin="layout" path="M 0.01667 -0.00046 L -4.16667E-6 -3.33333E-6 " pathEditMode="relative" rAng="0" ptsTypes="AA">
                                      <p:cBhvr>
                                        <p:cTn id="9" dur="500" fill="hold"/>
                                        <p:tgtEl>
                                          <p:spTgt spid="53"/>
                                        </p:tgtEl>
                                        <p:attrNameLst>
                                          <p:attrName>ppt_x</p:attrName>
                                          <p:attrName>ppt_y</p:attrName>
                                        </p:attrNameLst>
                                      </p:cBhvr>
                                      <p:rCtr x="-83300" y="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3" grpId="1"/>
    </p:bld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B5B61ED-80BE-021E-17D0-04E31FEA72FB}"/>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503B9215-8026-823C-657F-976FF36DB785}"/>
              </a:ext>
            </a:extLst>
          </p:cNvPr>
          <p:cNvGraphicFramePr>
            <a:graphicFrameLocks noGrp="1"/>
          </p:cNvGraphicFramePr>
          <p:nvPr>
            <p:extLst>
              <p:ext uri="{D42A27DB-BD31-4B8C-83A1-F6EECF244321}">
                <p14:modId xmlns:p14="http://schemas.microsoft.com/office/powerpoint/2010/main" val="3232391591"/>
              </p:ext>
            </p:extLst>
          </p:nvPr>
        </p:nvGraphicFramePr>
        <p:xfrm>
          <a:off x="910542" y="0"/>
          <a:ext cx="10184178" cy="6840000"/>
        </p:xfrm>
        <a:graphic>
          <a:graphicData uri="http://schemas.openxmlformats.org/drawingml/2006/table">
            <a:tbl>
              <a:tblPr firstRow="1" bandRow="1">
                <a:tableStyleId>{5940675A-B579-460E-94D1-54222C63F5DA}</a:tableStyleId>
              </a:tblPr>
              <a:tblGrid>
                <a:gridCol w="3394726">
                  <a:extLst>
                    <a:ext uri="{9D8B030D-6E8A-4147-A177-3AD203B41FA5}">
                      <a16:colId xmlns:a16="http://schemas.microsoft.com/office/drawing/2014/main" val="1294225855"/>
                    </a:ext>
                  </a:extLst>
                </a:gridCol>
                <a:gridCol w="3394726">
                  <a:extLst>
                    <a:ext uri="{9D8B030D-6E8A-4147-A177-3AD203B41FA5}">
                      <a16:colId xmlns:a16="http://schemas.microsoft.com/office/drawing/2014/main" val="1633942709"/>
                    </a:ext>
                  </a:extLst>
                </a:gridCol>
                <a:gridCol w="3394726">
                  <a:extLst>
                    <a:ext uri="{9D8B030D-6E8A-4147-A177-3AD203B41FA5}">
                      <a16:colId xmlns:a16="http://schemas.microsoft.com/office/drawing/2014/main" val="2988153252"/>
                    </a:ext>
                  </a:extLst>
                </a:gridCol>
              </a:tblGrid>
              <a:tr h="2340000">
                <a:tc>
                  <a:txBody>
                    <a:bodyPr/>
                    <a:lstStyle/>
                    <a:p>
                      <a:endParaRPr lang="en-GB"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GB"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GB"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1900946184"/>
                  </a:ext>
                </a:extLst>
              </a:tr>
              <a:tr h="1080000">
                <a:tc>
                  <a:txBody>
                    <a:bodyPr/>
                    <a:lstStyle/>
                    <a:p>
                      <a:r>
                        <a:rPr lang="en-GB" dirty="0"/>
                        <a:t>Time:</a:t>
                      </a:r>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Time:</a:t>
                      </a:r>
                    </a:p>
                    <a:p>
                      <a:endParaRPr lang="en-GB"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Time:</a:t>
                      </a:r>
                    </a:p>
                    <a:p>
                      <a:endParaRPr lang="en-GB"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1704526"/>
                  </a:ext>
                </a:extLst>
              </a:tr>
              <a:tr h="2340000">
                <a:tc>
                  <a:txBody>
                    <a:bodyPr/>
                    <a:lstStyle/>
                    <a:p>
                      <a:endParaRPr lang="en-GB"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GB"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tc>
                  <a:txBody>
                    <a:bodyPr/>
                    <a:lstStyle/>
                    <a:p>
                      <a:endParaRPr lang="en-GB"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506340519"/>
                  </a:ext>
                </a:extLst>
              </a:tr>
              <a:tr h="108000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Time:</a:t>
                      </a:r>
                    </a:p>
                    <a:p>
                      <a:endParaRPr lang="en-GB"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Time:</a:t>
                      </a:r>
                    </a:p>
                    <a:p>
                      <a:endParaRPr lang="en-GB"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Time:</a:t>
                      </a:r>
                    </a:p>
                    <a:p>
                      <a:endParaRPr lang="en-GB" dirty="0"/>
                    </a:p>
                  </a:txBody>
                  <a:tcPr>
                    <a:lnL w="38100" cap="flat" cmpd="sng" algn="ctr">
                      <a:solidFill>
                        <a:schemeClr val="tx1"/>
                      </a:solidFill>
                      <a:prstDash val="solid"/>
                      <a:round/>
                      <a:headEnd type="none" w="med" len="med"/>
                      <a:tailEnd type="none" w="med" len="med"/>
                    </a:lnL>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723886607"/>
                  </a:ext>
                </a:extLst>
              </a:tr>
            </a:tbl>
          </a:graphicData>
        </a:graphic>
      </p:graphicFrame>
    </p:spTree>
    <p:extLst>
      <p:ext uri="{BB962C8B-B14F-4D97-AF65-F5344CB8AC3E}">
        <p14:creationId xmlns:p14="http://schemas.microsoft.com/office/powerpoint/2010/main" val="22760616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2C992D-FD19-5C5A-421E-A73675AAAAD0}"/>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A171823F-0B23-FB70-2D75-72C604AC9706}"/>
              </a:ext>
            </a:extLst>
          </p:cNvPr>
          <p:cNvPicPr>
            <a:picLocks noGrp="1" noRot="1" noChangeAspect="1" noMove="1" noResize="1" noEditPoints="1" noAdjustHandles="1" noChangeArrowheads="1" noChangeShapeType="1" noCrop="1"/>
          </p:cNvPicPr>
          <p:nvPr/>
        </p:nvPicPr>
        <p:blipFill>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E0E04F80-7FB1-B8A3-4A6E-58DD3C5E5DFC}"/>
              </a:ext>
            </a:extLst>
          </p:cNvPr>
          <p:cNvGrpSpPr>
            <a:grpSpLocks/>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D7500A09-8362-CFB0-E940-B56FE54ADD43}"/>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chemeClr val="tx2"/>
                  </a:solidFill>
                  <a:latin typeface="Arial" panose="020B0604020202020204" pitchFamily="34" charset="0"/>
                  <a:cs typeface="Arial" panose="020B0604020202020204" pitchFamily="34" charset="0"/>
                </a:rPr>
                <a:t>Activity 1: A Week at University</a:t>
              </a:r>
            </a:p>
          </p:txBody>
        </p:sp>
        <p:cxnSp>
          <p:nvCxnSpPr>
            <p:cNvPr id="52" name="Straight Connector 51">
              <a:extLst>
                <a:ext uri="{FF2B5EF4-FFF2-40B4-BE49-F238E27FC236}">
                  <a16:creationId xmlns:a16="http://schemas.microsoft.com/office/drawing/2014/main" id="{0A8D88DB-E60F-9F5C-D95D-BD832D818B58}"/>
                </a:ext>
              </a:extLst>
            </p:cNvPr>
            <p:cNvCxnSpPr>
              <a:cxnSpLocks/>
            </p:cNvCxnSpPr>
            <p:nvPr/>
          </p:nvCxnSpPr>
          <p:spPr>
            <a:xfrm>
              <a:off x="520319" y="729826"/>
              <a:ext cx="4920361"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pic>
        <p:nvPicPr>
          <p:cNvPr id="3" name="Picture 2">
            <a:extLst>
              <a:ext uri="{FF2B5EF4-FFF2-40B4-BE49-F238E27FC236}">
                <a16:creationId xmlns:a16="http://schemas.microsoft.com/office/drawing/2014/main" id="{BD0FBB6B-5EBB-2AF4-39E4-3F787C6C76DF}"/>
              </a:ext>
            </a:extLst>
          </p:cNvPr>
          <p:cNvPicPr>
            <a:picLocks noChangeAspect="1"/>
          </p:cNvPicPr>
          <p:nvPr/>
        </p:nvPicPr>
        <p:blipFill>
          <a:blip r:embed="rId5"/>
          <a:stretch>
            <a:fillRect/>
          </a:stretch>
        </p:blipFill>
        <p:spPr>
          <a:xfrm>
            <a:off x="7286800" y="1600199"/>
            <a:ext cx="3434317" cy="1828801"/>
          </a:xfrm>
          <a:prstGeom prst="rect">
            <a:avLst/>
          </a:prstGeom>
        </p:spPr>
      </p:pic>
      <p:pic>
        <p:nvPicPr>
          <p:cNvPr id="5" name="Picture 4">
            <a:extLst>
              <a:ext uri="{FF2B5EF4-FFF2-40B4-BE49-F238E27FC236}">
                <a16:creationId xmlns:a16="http://schemas.microsoft.com/office/drawing/2014/main" id="{C5ABC01C-DFDE-BF7B-8797-5E768D6B630F}"/>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520319" y="946461"/>
            <a:ext cx="6648460" cy="5911540"/>
          </a:xfrm>
          <a:prstGeom prst="rect">
            <a:avLst/>
          </a:prstGeom>
        </p:spPr>
      </p:pic>
      <p:sp>
        <p:nvSpPr>
          <p:cNvPr id="6" name="Rectangle: Folded Corner 5">
            <a:extLst>
              <a:ext uri="{FF2B5EF4-FFF2-40B4-BE49-F238E27FC236}">
                <a16:creationId xmlns:a16="http://schemas.microsoft.com/office/drawing/2014/main" id="{E82C0014-752B-96FA-A662-6F817D43741F}"/>
              </a:ext>
            </a:extLst>
          </p:cNvPr>
          <p:cNvSpPr/>
          <p:nvPr/>
        </p:nvSpPr>
        <p:spPr>
          <a:xfrm>
            <a:off x="7629302" y="4074289"/>
            <a:ext cx="3091816" cy="1828800"/>
          </a:xfrm>
          <a:prstGeom prst="foldedCorner">
            <a:avLst/>
          </a:prstGeom>
          <a:solidFill>
            <a:srgbClr val="FAF3C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2400" dirty="0">
              <a:solidFill>
                <a:schemeClr val="tx1"/>
              </a:solidFill>
              <a:latin typeface="BaksoSapi Pro" pitchFamily="50" charset="0"/>
            </a:endParaRPr>
          </a:p>
          <a:p>
            <a:pPr algn="ctr"/>
            <a:r>
              <a:rPr lang="en-GB" sz="2400" dirty="0">
                <a:solidFill>
                  <a:schemeClr val="tx1"/>
                </a:solidFill>
                <a:latin typeface="BaksoSapi Pro" pitchFamily="50" charset="0"/>
              </a:rPr>
              <a:t>Library study group Fridays</a:t>
            </a:r>
          </a:p>
          <a:p>
            <a:pPr algn="ctr"/>
            <a:r>
              <a:rPr lang="en-GB" sz="2400" dirty="0">
                <a:solidFill>
                  <a:schemeClr val="tx1"/>
                </a:solidFill>
                <a:latin typeface="BaksoSapi Pro" pitchFamily="50" charset="0"/>
              </a:rPr>
              <a:t>09:00 – 12:00 </a:t>
            </a:r>
          </a:p>
        </p:txBody>
      </p:sp>
    </p:spTree>
    <p:extLst>
      <p:ext uri="{BB962C8B-B14F-4D97-AF65-F5344CB8AC3E}">
        <p14:creationId xmlns:p14="http://schemas.microsoft.com/office/powerpoint/2010/main" val="2043821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43907B08-868F-68B6-09E7-CF125ED17A7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254D387A-9390-5EE8-95E9-C983259408BB}"/>
              </a:ext>
            </a:extLst>
          </p:cNvPr>
          <p:cNvSpPr/>
          <p:nvPr/>
        </p:nvSpPr>
        <p:spPr>
          <a:xfrm>
            <a:off x="1017788" y="0"/>
            <a:ext cx="10141527"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a:extLst>
              <a:ext uri="{FF2B5EF4-FFF2-40B4-BE49-F238E27FC236}">
                <a16:creationId xmlns:a16="http://schemas.microsoft.com/office/drawing/2014/main" id="{1ABBBDDC-2EBA-803E-D804-0BD71FD4BDD3}"/>
              </a:ext>
            </a:extLst>
          </p:cNvPr>
          <p:cNvPicPr>
            <a:picLocks noChangeAspect="1"/>
          </p:cNvPicPr>
          <p:nvPr/>
        </p:nvPicPr>
        <p:blipFill>
          <a:blip r:embed="rId3"/>
          <a:stretch>
            <a:fillRect/>
          </a:stretch>
        </p:blipFill>
        <p:spPr>
          <a:xfrm>
            <a:off x="1016271" y="9426"/>
            <a:ext cx="10141527" cy="6858001"/>
          </a:xfrm>
          <a:prstGeom prst="rect">
            <a:avLst/>
          </a:prstGeom>
        </p:spPr>
      </p:pic>
      <p:sp>
        <p:nvSpPr>
          <p:cNvPr id="3" name="Rectangle 2">
            <a:extLst>
              <a:ext uri="{FF2B5EF4-FFF2-40B4-BE49-F238E27FC236}">
                <a16:creationId xmlns:a16="http://schemas.microsoft.com/office/drawing/2014/main" id="{CA36716F-999F-8449-4366-2A72D6E2E8CD}"/>
              </a:ext>
            </a:extLst>
          </p:cNvPr>
          <p:cNvSpPr/>
          <p:nvPr/>
        </p:nvSpPr>
        <p:spPr>
          <a:xfrm>
            <a:off x="3610466" y="18854"/>
            <a:ext cx="1875934" cy="6857999"/>
          </a:xfrm>
          <a:prstGeom prst="rect">
            <a:avLst/>
          </a:prstGeom>
          <a:solidFill>
            <a:srgbClr val="FFFF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27629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58D67F36-F4E9-6A88-85A2-4FDCCC86F242}"/>
              </a:ext>
            </a:extLst>
          </p:cNvPr>
          <p:cNvGraphicFramePr>
            <a:graphicFrameLocks noGrp="1"/>
          </p:cNvGraphicFramePr>
          <p:nvPr>
            <p:extLst>
              <p:ext uri="{D42A27DB-BD31-4B8C-83A1-F6EECF244321}">
                <p14:modId xmlns:p14="http://schemas.microsoft.com/office/powerpoint/2010/main" val="748607821"/>
              </p:ext>
            </p:extLst>
          </p:nvPr>
        </p:nvGraphicFramePr>
        <p:xfrm>
          <a:off x="-27389" y="0"/>
          <a:ext cx="12233086" cy="6858000"/>
        </p:xfrm>
        <a:graphic>
          <a:graphicData uri="http://schemas.openxmlformats.org/drawingml/2006/table">
            <a:tbl>
              <a:tblPr firstRow="1" firstCol="1" bandRow="1"/>
              <a:tblGrid>
                <a:gridCol w="4078758">
                  <a:extLst>
                    <a:ext uri="{9D8B030D-6E8A-4147-A177-3AD203B41FA5}">
                      <a16:colId xmlns:a16="http://schemas.microsoft.com/office/drawing/2014/main" val="1165579904"/>
                    </a:ext>
                  </a:extLst>
                </a:gridCol>
                <a:gridCol w="4079556">
                  <a:extLst>
                    <a:ext uri="{9D8B030D-6E8A-4147-A177-3AD203B41FA5}">
                      <a16:colId xmlns:a16="http://schemas.microsoft.com/office/drawing/2014/main" val="3032176613"/>
                    </a:ext>
                  </a:extLst>
                </a:gridCol>
                <a:gridCol w="4074772">
                  <a:extLst>
                    <a:ext uri="{9D8B030D-6E8A-4147-A177-3AD203B41FA5}">
                      <a16:colId xmlns:a16="http://schemas.microsoft.com/office/drawing/2014/main" val="1537240275"/>
                    </a:ext>
                  </a:extLst>
                </a:gridCol>
              </a:tblGrid>
              <a:tr h="2598821">
                <a:tc>
                  <a:txBody>
                    <a:bodyPr/>
                    <a:lstStyle/>
                    <a:p>
                      <a:pPr>
                        <a:lnSpc>
                          <a:spcPct val="107000"/>
                        </a:lnSpc>
                        <a:spcBef>
                          <a:spcPts val="1200"/>
                        </a:spcBef>
                      </a:pPr>
                      <a:r>
                        <a:rPr lang="en-GB" sz="1200" kern="100" dirty="0">
                          <a:effectLst/>
                          <a:latin typeface="Arial" panose="020B0604020202020204" pitchFamily="34" charset="0"/>
                          <a:ea typeface="Aptos" panose="020B0004020202020204" pitchFamily="34" charset="0"/>
                        </a:rPr>
                        <a:t> </a:t>
                      </a:r>
                      <a:endParaRPr lang="en-GB" sz="1000" kern="100" dirty="0">
                        <a:effectLst/>
                        <a:latin typeface="Arial" panose="020B0604020202020204" pitchFamily="34" charset="0"/>
                        <a:ea typeface="Aptos" panose="020B0004020202020204" pitchFamily="34" charset="0"/>
                      </a:endParaRPr>
                    </a:p>
                  </a:txBody>
                  <a:tcPr marL="0" marR="0" marT="0" marB="0">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a:lnSpc>
                          <a:spcPct val="107000"/>
                        </a:lnSpc>
                        <a:spcBef>
                          <a:spcPts val="1200"/>
                        </a:spcBef>
                      </a:pPr>
                      <a:r>
                        <a:rPr lang="en-GB" sz="1200" kern="100" dirty="0">
                          <a:effectLst/>
                          <a:latin typeface="Arial" panose="020B0604020202020204" pitchFamily="34" charset="0"/>
                          <a:ea typeface="Aptos" panose="020B0004020202020204" pitchFamily="34" charset="0"/>
                        </a:rPr>
                        <a:t> </a:t>
                      </a:r>
                      <a:endParaRPr lang="en-GB" sz="1000" kern="100" dirty="0">
                        <a:effectLst/>
                        <a:latin typeface="Arial" panose="020B0604020202020204" pitchFamily="34" charset="0"/>
                        <a:ea typeface="Aptos" panose="020B0004020202020204" pitchFamily="34" charset="0"/>
                      </a:endParaRPr>
                    </a:p>
                  </a:txBody>
                  <a:tcPr marL="0" marR="0" marT="0" marB="0">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nSpc>
                          <a:spcPct val="107000"/>
                        </a:lnSpc>
                        <a:spcBef>
                          <a:spcPts val="1200"/>
                        </a:spcBef>
                      </a:pPr>
                      <a:r>
                        <a:rPr lang="en-GB" sz="1200" kern="100" dirty="0">
                          <a:effectLst/>
                          <a:latin typeface="Arial" panose="020B0604020202020204" pitchFamily="34" charset="0"/>
                          <a:ea typeface="Aptos" panose="020B0004020202020204" pitchFamily="34" charset="0"/>
                        </a:rPr>
                        <a:t> </a:t>
                      </a:r>
                      <a:endParaRPr lang="en-GB" sz="1000" kern="100" dirty="0">
                        <a:effectLst/>
                        <a:latin typeface="Arial" panose="020B0604020202020204" pitchFamily="34" charset="0"/>
                        <a:ea typeface="Aptos" panose="020B0004020202020204" pitchFamily="34" charset="0"/>
                      </a:endParaRPr>
                    </a:p>
                  </a:txBody>
                  <a:tcPr marL="0" marR="0" marT="0" marB="0">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extLst>
                  <a:ext uri="{0D108BD9-81ED-4DB2-BD59-A6C34878D82A}">
                    <a16:rowId xmlns:a16="http://schemas.microsoft.com/office/drawing/2014/main" val="4275899354"/>
                  </a:ext>
                </a:extLst>
              </a:tr>
              <a:tr h="830179">
                <a:tc>
                  <a:txBody>
                    <a:bodyPr/>
                    <a:lstStyle/>
                    <a:p>
                      <a:pPr algn="l">
                        <a:lnSpc>
                          <a:spcPct val="100000"/>
                        </a:lnSpc>
                      </a:pPr>
                      <a:r>
                        <a:rPr lang="en-GB" sz="1600" u="none" kern="100" dirty="0">
                          <a:effectLst/>
                          <a:latin typeface="Arial" panose="020B0604020202020204" pitchFamily="34" charset="0"/>
                          <a:ea typeface="Aptos" panose="020B0004020202020204" pitchFamily="34" charset="0"/>
                        </a:rPr>
                        <a:t>Roll </a:t>
                      </a:r>
                      <a:r>
                        <a:rPr lang="en-GB" sz="1600" u="none" kern="100">
                          <a:effectLst/>
                          <a:latin typeface="Arial" panose="020B0604020202020204" pitchFamily="34" charset="0"/>
                          <a:ea typeface="Aptos" panose="020B0004020202020204" pitchFamily="34" charset="0"/>
                        </a:rPr>
                        <a:t>and potato </a:t>
                      </a:r>
                      <a:r>
                        <a:rPr lang="en-GB" sz="1600" u="none" kern="100" dirty="0">
                          <a:effectLst/>
                          <a:latin typeface="Arial" panose="020B0604020202020204" pitchFamily="34" charset="0"/>
                          <a:ea typeface="Aptos" panose="020B0004020202020204" pitchFamily="34" charset="0"/>
                        </a:rPr>
                        <a:t>scone for breakfast from the university canteen.</a:t>
                      </a:r>
                    </a:p>
                    <a:p>
                      <a:pPr algn="r">
                        <a:lnSpc>
                          <a:spcPct val="100000"/>
                        </a:lnSpc>
                      </a:pPr>
                      <a:r>
                        <a:rPr lang="en-GB" sz="1600" u="none" kern="100" dirty="0">
                          <a:effectLst/>
                          <a:latin typeface="Arial" panose="020B0604020202020204" pitchFamily="34" charset="0"/>
                          <a:ea typeface="Aptos" panose="020B0004020202020204" pitchFamily="34" charset="0"/>
                        </a:rPr>
                        <a:t>Time: 8:30 am</a:t>
                      </a:r>
                    </a:p>
                  </a:txBody>
                  <a:tcPr marL="57563" marR="57563" marT="45304" marB="45304"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dot"/>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l">
                        <a:lnSpc>
                          <a:spcPct val="100000"/>
                        </a:lnSpc>
                        <a:spcBef>
                          <a:spcPts val="1200"/>
                        </a:spcBef>
                      </a:pPr>
                      <a:r>
                        <a:rPr lang="en-GB" sz="1600" u="none" kern="100" dirty="0">
                          <a:solidFill>
                            <a:schemeClr val="bg1"/>
                          </a:solidFill>
                          <a:effectLst/>
                          <a:latin typeface="Arial" panose="020B0604020202020204" pitchFamily="34" charset="0"/>
                          <a:ea typeface="Aptos" panose="020B0004020202020204" pitchFamily="34" charset="0"/>
                        </a:rPr>
                        <a:t>Stock photo of HWU lab because you’re not allowed to have your phone with you!</a:t>
                      </a:r>
                    </a:p>
                    <a:p>
                      <a:pPr algn="r">
                        <a:lnSpc>
                          <a:spcPct val="100000"/>
                        </a:lnSpc>
                        <a:spcBef>
                          <a:spcPts val="0"/>
                        </a:spcBef>
                      </a:pPr>
                      <a:r>
                        <a:rPr lang="en-GB" sz="1600" u="none" kern="100" dirty="0">
                          <a:solidFill>
                            <a:schemeClr val="bg1"/>
                          </a:solidFill>
                          <a:effectLst/>
                          <a:latin typeface="Arial" panose="020B0604020202020204" pitchFamily="34" charset="0"/>
                          <a:ea typeface="Aptos" panose="020B0004020202020204" pitchFamily="34" charset="0"/>
                        </a:rPr>
                        <a:t>Time: 9 -11 am</a:t>
                      </a:r>
                    </a:p>
                  </a:txBody>
                  <a:tcPr marL="57563" marR="57563" marT="45304" marB="45304"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dot"/>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5"/>
                    </a:solidFill>
                  </a:tcPr>
                </a:tc>
                <a:tc>
                  <a:txBody>
                    <a:bodyPr/>
                    <a:lstStyle/>
                    <a:p>
                      <a:pPr algn="l">
                        <a:lnSpc>
                          <a:spcPct val="100000"/>
                        </a:lnSpc>
                        <a:spcBef>
                          <a:spcPts val="0"/>
                        </a:spcBef>
                      </a:pPr>
                      <a:r>
                        <a:rPr lang="en-GB" sz="1600" u="none" kern="100" dirty="0">
                          <a:solidFill>
                            <a:schemeClr val="bg1"/>
                          </a:solidFill>
                          <a:effectLst/>
                          <a:latin typeface="Arial" panose="020B0604020202020204" pitchFamily="34" charset="0"/>
                          <a:ea typeface="Aptos" panose="020B0004020202020204" pitchFamily="34" charset="0"/>
                        </a:rPr>
                        <a:t>Dr Kangs lectures are pretty good, I usually take notes on my laptop.</a:t>
                      </a:r>
                    </a:p>
                    <a:p>
                      <a:pPr algn="r">
                        <a:lnSpc>
                          <a:spcPct val="100000"/>
                        </a:lnSpc>
                        <a:spcBef>
                          <a:spcPts val="0"/>
                        </a:spcBef>
                      </a:pPr>
                      <a:r>
                        <a:rPr lang="en-GB" sz="1600" u="none" kern="100" dirty="0">
                          <a:solidFill>
                            <a:schemeClr val="bg1"/>
                          </a:solidFill>
                          <a:effectLst/>
                          <a:latin typeface="Arial" panose="020B0604020202020204" pitchFamily="34" charset="0"/>
                          <a:ea typeface="Aptos" panose="020B0004020202020204" pitchFamily="34" charset="0"/>
                        </a:rPr>
                        <a:t>Time: 11-12 am</a:t>
                      </a:r>
                    </a:p>
                  </a:txBody>
                  <a:tcPr marL="57563" marR="57563" marT="45304" marB="45304"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dot"/>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4"/>
                    </a:solidFill>
                  </a:tcPr>
                </a:tc>
                <a:extLst>
                  <a:ext uri="{0D108BD9-81ED-4DB2-BD59-A6C34878D82A}">
                    <a16:rowId xmlns:a16="http://schemas.microsoft.com/office/drawing/2014/main" val="3522853518"/>
                  </a:ext>
                </a:extLst>
              </a:tr>
              <a:tr h="2598821">
                <a:tc>
                  <a:txBody>
                    <a:bodyPr/>
                    <a:lstStyle/>
                    <a:p>
                      <a:pPr>
                        <a:lnSpc>
                          <a:spcPct val="100000"/>
                        </a:lnSpc>
                        <a:spcBef>
                          <a:spcPts val="1200"/>
                        </a:spcBef>
                      </a:pPr>
                      <a:r>
                        <a:rPr lang="en-GB" sz="1600" u="none" kern="100" dirty="0">
                          <a:effectLst/>
                          <a:latin typeface="Arial" panose="020B0604020202020204" pitchFamily="34" charset="0"/>
                          <a:ea typeface="Aptos" panose="020B0004020202020204" pitchFamily="34" charset="0"/>
                        </a:rPr>
                        <a:t> </a:t>
                      </a: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tc>
                  <a:txBody>
                    <a:bodyPr/>
                    <a:lstStyle/>
                    <a:p>
                      <a:pPr>
                        <a:lnSpc>
                          <a:spcPct val="100000"/>
                        </a:lnSpc>
                        <a:spcBef>
                          <a:spcPts val="1200"/>
                        </a:spcBef>
                      </a:pPr>
                      <a:r>
                        <a:rPr lang="en-GB" sz="1600" u="none" kern="100" dirty="0">
                          <a:effectLst/>
                          <a:latin typeface="Arial" panose="020B0604020202020204" pitchFamily="34" charset="0"/>
                          <a:ea typeface="Aptos" panose="020B0004020202020204" pitchFamily="34" charset="0"/>
                        </a:rPr>
                        <a:t> </a:t>
                      </a: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solidFill>
                      <a:schemeClr val="tx1">
                        <a:lumMod val="50000"/>
                        <a:lumOff val="50000"/>
                      </a:schemeClr>
                    </a:solidFill>
                  </a:tcPr>
                </a:tc>
                <a:tc>
                  <a:txBody>
                    <a:bodyPr/>
                    <a:lstStyle/>
                    <a:p>
                      <a:pPr>
                        <a:lnSpc>
                          <a:spcPct val="100000"/>
                        </a:lnSpc>
                        <a:spcBef>
                          <a:spcPts val="1200"/>
                        </a:spcBef>
                      </a:pPr>
                      <a:r>
                        <a:rPr lang="en-GB" sz="1600" u="none" kern="100" dirty="0">
                          <a:effectLst/>
                          <a:latin typeface="Arial" panose="020B0604020202020204" pitchFamily="34" charset="0"/>
                          <a:ea typeface="Aptos" panose="020B0004020202020204" pitchFamily="34" charset="0"/>
                        </a:rPr>
                        <a:t> </a:t>
                      </a:r>
                    </a:p>
                  </a:txBody>
                  <a:tcPr marL="0" marR="0" marT="0" marB="0"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38100" cap="flat" cmpd="sng" algn="ctr">
                      <a:noFill/>
                      <a:prstDash val="solid"/>
                      <a:round/>
                      <a:headEnd type="none" w="med" len="med"/>
                      <a:tailEnd type="none" w="med" len="med"/>
                    </a:lnT>
                    <a:lnB w="12700" cap="flat" cmpd="sng" algn="ctr">
                      <a:no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9414670"/>
                  </a:ext>
                </a:extLst>
              </a:tr>
              <a:tr h="830179">
                <a:tc>
                  <a:txBody>
                    <a:bodyPr/>
                    <a:lstStyle/>
                    <a:p>
                      <a:pPr algn="l">
                        <a:lnSpc>
                          <a:spcPct val="100000"/>
                        </a:lnSpc>
                        <a:spcBef>
                          <a:spcPts val="1200"/>
                        </a:spcBef>
                      </a:pPr>
                      <a:r>
                        <a:rPr lang="en-GB" sz="1600" u="none" kern="100" dirty="0">
                          <a:solidFill>
                            <a:schemeClr val="bg1"/>
                          </a:solidFill>
                          <a:effectLst/>
                          <a:latin typeface="Arial" panose="020B0604020202020204" pitchFamily="34" charset="0"/>
                          <a:ea typeface="Aptos" panose="020B0004020202020204" pitchFamily="34" charset="0"/>
                        </a:rPr>
                        <a:t>Soup lunch! Cream of mushroom.</a:t>
                      </a:r>
                    </a:p>
                    <a:p>
                      <a:pPr algn="r">
                        <a:lnSpc>
                          <a:spcPct val="100000"/>
                        </a:lnSpc>
                        <a:spcBef>
                          <a:spcPts val="0"/>
                        </a:spcBef>
                      </a:pPr>
                      <a:r>
                        <a:rPr lang="en-GB" sz="1600" u="none" kern="100" dirty="0">
                          <a:solidFill>
                            <a:schemeClr val="bg1"/>
                          </a:solidFill>
                          <a:effectLst/>
                          <a:latin typeface="Arial" panose="020B0604020202020204" pitchFamily="34" charset="0"/>
                          <a:ea typeface="Aptos" panose="020B0004020202020204" pitchFamily="34" charset="0"/>
                        </a:rPr>
                        <a:t>Time: 12-1 pm</a:t>
                      </a:r>
                    </a:p>
                  </a:txBody>
                  <a:tcPr marL="57563" marR="57563" marT="45304" marB="45304"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dot"/>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3"/>
                    </a:solidFill>
                  </a:tcPr>
                </a:tc>
                <a:tc>
                  <a:txBody>
                    <a:bodyPr/>
                    <a:lstStyle/>
                    <a:p>
                      <a:pPr algn="l">
                        <a:lnSpc>
                          <a:spcPct val="100000"/>
                        </a:lnSpc>
                        <a:spcBef>
                          <a:spcPts val="1200"/>
                        </a:spcBef>
                      </a:pPr>
                      <a:r>
                        <a:rPr lang="en-GB" sz="1600" u="none" kern="100" dirty="0">
                          <a:effectLst/>
                          <a:latin typeface="Arial" panose="020B0604020202020204" pitchFamily="34" charset="0"/>
                          <a:ea typeface="Aptos" panose="020B0004020202020204" pitchFamily="34" charset="0"/>
                        </a:rPr>
                        <a:t>Work in the student shop (photo taken after the big rush at lunch time!)</a:t>
                      </a:r>
                    </a:p>
                    <a:p>
                      <a:pPr algn="r">
                        <a:lnSpc>
                          <a:spcPct val="100000"/>
                        </a:lnSpc>
                        <a:spcBef>
                          <a:spcPts val="0"/>
                        </a:spcBef>
                      </a:pPr>
                      <a:r>
                        <a:rPr lang="en-GB" sz="1600" u="none" kern="100" dirty="0">
                          <a:effectLst/>
                          <a:latin typeface="Arial" panose="020B0604020202020204" pitchFamily="34" charset="0"/>
                          <a:ea typeface="Aptos" panose="020B0004020202020204" pitchFamily="34" charset="0"/>
                        </a:rPr>
                        <a:t>Time: 1- 4 pm</a:t>
                      </a:r>
                    </a:p>
                  </a:txBody>
                  <a:tcPr marL="57563" marR="57563" marT="45304" marB="45304"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dot"/>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solidFill>
                      <a:schemeClr val="accent2"/>
                    </a:solidFill>
                  </a:tcPr>
                </a:tc>
                <a:tc>
                  <a:txBody>
                    <a:bodyPr/>
                    <a:lstStyle/>
                    <a:p>
                      <a:pPr algn="l">
                        <a:lnSpc>
                          <a:spcPct val="100000"/>
                        </a:lnSpc>
                        <a:spcBef>
                          <a:spcPts val="1200"/>
                        </a:spcBef>
                      </a:pPr>
                      <a:r>
                        <a:rPr lang="en-GB" sz="1600" u="none" dirty="0">
                          <a:latin typeface="Arial" panose="020B0604020202020204" pitchFamily="34" charset="0"/>
                          <a:cs typeface="Arial" panose="020B0604020202020204" pitchFamily="34" charset="0"/>
                        </a:rPr>
                        <a:t>Rohan trying to explain his mechanical engineering project to us after dinner.</a:t>
                      </a:r>
                    </a:p>
                    <a:p>
                      <a:pPr algn="r">
                        <a:lnSpc>
                          <a:spcPct val="100000"/>
                        </a:lnSpc>
                        <a:spcBef>
                          <a:spcPts val="0"/>
                        </a:spcBef>
                      </a:pPr>
                      <a:r>
                        <a:rPr lang="en-GB" sz="1600" u="none" kern="100" dirty="0">
                          <a:effectLst/>
                          <a:latin typeface="Arial" panose="020B0604020202020204" pitchFamily="34" charset="0"/>
                          <a:ea typeface="Aptos" panose="020B0004020202020204" pitchFamily="34" charset="0"/>
                        </a:rPr>
                        <a:t>Time: 7 pm</a:t>
                      </a:r>
                    </a:p>
                  </a:txBody>
                  <a:tcPr marL="57563" marR="57563" marT="45304" marB="45304" anchor="ctr">
                    <a:lnL w="38100" cap="flat" cmpd="sng" algn="ctr">
                      <a:noFill/>
                      <a:prstDash val="solid"/>
                      <a:round/>
                      <a:headEnd type="none" w="med" len="med"/>
                      <a:tailEnd type="none" w="med" len="med"/>
                    </a:lnL>
                    <a:lnR w="38100" cap="flat" cmpd="sng" algn="ctr">
                      <a:noFill/>
                      <a:prstDash val="solid"/>
                      <a:round/>
                      <a:headEnd type="none" w="med" len="med"/>
                      <a:tailEnd type="none" w="med" len="med"/>
                    </a:lnR>
                    <a:lnT w="12700" cap="flat" cmpd="sng" algn="ctr">
                      <a:noFill/>
                      <a:prstDash val="dot"/>
                      <a:round/>
                      <a:headEnd type="none" w="med" len="med"/>
                      <a:tailEnd type="none" w="med" len="med"/>
                    </a:lnT>
                    <a:lnB w="381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347541"/>
                  </a:ext>
                </a:extLst>
              </a:tr>
            </a:tbl>
          </a:graphicData>
        </a:graphic>
      </p:graphicFrame>
      <p:pic>
        <p:nvPicPr>
          <p:cNvPr id="4" name="Picture 3" descr="A person in a lab coat mixing liquid in a container&#10;&#10;Description automatically generated">
            <a:extLst>
              <a:ext uri="{FF2B5EF4-FFF2-40B4-BE49-F238E27FC236}">
                <a16:creationId xmlns:a16="http://schemas.microsoft.com/office/drawing/2014/main" id="{3D2FF71F-72E0-087B-8BE0-05A43B0C2B8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044598" y="0"/>
            <a:ext cx="4089107" cy="2609732"/>
          </a:xfrm>
          <a:prstGeom prst="rect">
            <a:avLst/>
          </a:prstGeom>
        </p:spPr>
      </p:pic>
      <p:pic>
        <p:nvPicPr>
          <p:cNvPr id="12" name="Picture 11">
            <a:extLst>
              <a:ext uri="{FF2B5EF4-FFF2-40B4-BE49-F238E27FC236}">
                <a16:creationId xmlns:a16="http://schemas.microsoft.com/office/drawing/2014/main" id="{214A1A26-D62D-CD94-8A3F-11BB77ED2051}"/>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7389" y="3438855"/>
            <a:ext cx="4103649" cy="2590878"/>
          </a:xfrm>
          <a:prstGeom prst="rect">
            <a:avLst/>
          </a:prstGeom>
        </p:spPr>
      </p:pic>
      <p:pic>
        <p:nvPicPr>
          <p:cNvPr id="14" name="Picture 13" descr="A group of people sitting around a table&#10;&#10;Description automatically generated">
            <a:extLst>
              <a:ext uri="{FF2B5EF4-FFF2-40B4-BE49-F238E27FC236}">
                <a16:creationId xmlns:a16="http://schemas.microsoft.com/office/drawing/2014/main" id="{E3224AD2-12A9-AFFC-8F76-7907613113E8}"/>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l="-600"/>
          <a:stretch/>
        </p:blipFill>
        <p:spPr>
          <a:xfrm>
            <a:off x="8102892" y="3420001"/>
            <a:ext cx="4089107" cy="2609732"/>
          </a:xfrm>
          <a:prstGeom prst="rect">
            <a:avLst/>
          </a:prstGeom>
        </p:spPr>
      </p:pic>
      <p:pic>
        <p:nvPicPr>
          <p:cNvPr id="9" name="Picture 8" descr="A person standing in front of a group of people in a classroom&#10;&#10;Description automatically generated">
            <a:extLst>
              <a:ext uri="{FF2B5EF4-FFF2-40B4-BE49-F238E27FC236}">
                <a16:creationId xmlns:a16="http://schemas.microsoft.com/office/drawing/2014/main" id="{CC232B4C-FE6A-54B2-8BAE-1831371658AB}"/>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a:stretch/>
        </p:blipFill>
        <p:spPr>
          <a:xfrm>
            <a:off x="8128442" y="17999"/>
            <a:ext cx="4048868" cy="2572879"/>
          </a:xfrm>
          <a:prstGeom prst="rect">
            <a:avLst/>
          </a:prstGeom>
        </p:spPr>
      </p:pic>
      <p:pic>
        <p:nvPicPr>
          <p:cNvPr id="1026" name="Picture 2">
            <a:extLst>
              <a:ext uri="{FF2B5EF4-FFF2-40B4-BE49-F238E27FC236}">
                <a16:creationId xmlns:a16="http://schemas.microsoft.com/office/drawing/2014/main" id="{F637D1E1-0DD9-A70B-B3C3-D293548D3851}"/>
              </a:ext>
            </a:extLst>
          </p:cNvPr>
          <p:cNvPicPr>
            <a:picLocks noChangeAspect="1" noChangeArrowheads="1"/>
          </p:cNvPicPr>
          <p:nvPr/>
        </p:nvPicPr>
        <p:blipFill rotWithShape="1">
          <a:blip r:embed="rId7" cstate="screen">
            <a:extLst>
              <a:ext uri="{28A0092B-C50C-407E-A947-70E740481C1C}">
                <a14:useLocalDpi xmlns:a14="http://schemas.microsoft.com/office/drawing/2010/main"/>
              </a:ext>
            </a:extLst>
          </a:blip>
          <a:srcRect/>
          <a:stretch/>
        </p:blipFill>
        <p:spPr bwMode="auto">
          <a:xfrm>
            <a:off x="-27389" y="-9855"/>
            <a:ext cx="4103648" cy="2590878"/>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store with a sign and a piano&#10;&#10;Description automatically generated with medium confidence">
            <a:extLst>
              <a:ext uri="{FF2B5EF4-FFF2-40B4-BE49-F238E27FC236}">
                <a16:creationId xmlns:a16="http://schemas.microsoft.com/office/drawing/2014/main" id="{5C3FBF97-1E83-8E47-8A53-925ADBBC663D}"/>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4044598" y="3433774"/>
            <a:ext cx="4071143" cy="2609732"/>
          </a:xfrm>
          <a:prstGeom prst="rect">
            <a:avLst/>
          </a:prstGeom>
        </p:spPr>
      </p:pic>
    </p:spTree>
    <p:extLst>
      <p:ext uri="{BB962C8B-B14F-4D97-AF65-F5344CB8AC3E}">
        <p14:creationId xmlns:p14="http://schemas.microsoft.com/office/powerpoint/2010/main" val="19483434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24303B"/>
        </a:solidFill>
        <a:effectLst/>
      </p:bgPr>
    </p:bg>
    <p:spTree>
      <p:nvGrpSpPr>
        <p:cNvPr id="1" name=""/>
        <p:cNvGrpSpPr/>
        <p:nvPr/>
      </p:nvGrpSpPr>
      <p:grpSpPr>
        <a:xfrm>
          <a:off x="0" y="0"/>
          <a:ext cx="0" cy="0"/>
          <a:chOff x="0" y="0"/>
          <a:chExt cx="0" cy="0"/>
        </a:xfrm>
      </p:grpSpPr>
      <p:sp>
        <p:nvSpPr>
          <p:cNvPr id="2" name="Freeform 2"/>
          <p:cNvSpPr/>
          <p:nvPr/>
        </p:nvSpPr>
        <p:spPr>
          <a:xfrm>
            <a:off x="9852345" y="2500114"/>
            <a:ext cx="1432615" cy="2238461"/>
          </a:xfrm>
          <a:custGeom>
            <a:avLst/>
            <a:gdLst/>
            <a:ahLst/>
            <a:cxnLst/>
            <a:rect l="l" t="t" r="r" b="b"/>
            <a:pathLst>
              <a:path w="2148922" h="3357691">
                <a:moveTo>
                  <a:pt x="0" y="0"/>
                </a:moveTo>
                <a:lnTo>
                  <a:pt x="2148922" y="0"/>
                </a:lnTo>
                <a:lnTo>
                  <a:pt x="2148922" y="3357690"/>
                </a:lnTo>
                <a:lnTo>
                  <a:pt x="0" y="335769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pPr defTabSz="609630"/>
            <a:endParaRPr lang="en-GB" sz="1200" dirty="0">
              <a:solidFill>
                <a:prstClr val="black"/>
              </a:solidFill>
              <a:latin typeface="Calibri"/>
            </a:endParaRPr>
          </a:p>
        </p:txBody>
      </p:sp>
      <p:sp>
        <p:nvSpPr>
          <p:cNvPr id="3" name="Freeform 3"/>
          <p:cNvSpPr/>
          <p:nvPr/>
        </p:nvSpPr>
        <p:spPr>
          <a:xfrm>
            <a:off x="8056243" y="2476070"/>
            <a:ext cx="811725" cy="2286547"/>
          </a:xfrm>
          <a:custGeom>
            <a:avLst/>
            <a:gdLst/>
            <a:ahLst/>
            <a:cxnLst/>
            <a:rect l="l" t="t" r="r" b="b"/>
            <a:pathLst>
              <a:path w="1217587" h="3429821">
                <a:moveTo>
                  <a:pt x="0" y="0"/>
                </a:moveTo>
                <a:lnTo>
                  <a:pt x="1217586" y="0"/>
                </a:lnTo>
                <a:lnTo>
                  <a:pt x="1217586" y="3429822"/>
                </a:lnTo>
                <a:lnTo>
                  <a:pt x="0" y="342982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pPr defTabSz="609630"/>
            <a:endParaRPr lang="en-GB" sz="1200" dirty="0">
              <a:solidFill>
                <a:prstClr val="black"/>
              </a:solidFill>
              <a:latin typeface="Calibri"/>
            </a:endParaRPr>
          </a:p>
        </p:txBody>
      </p:sp>
      <p:sp>
        <p:nvSpPr>
          <p:cNvPr id="4" name="Freeform 4"/>
          <p:cNvSpPr/>
          <p:nvPr/>
        </p:nvSpPr>
        <p:spPr>
          <a:xfrm>
            <a:off x="3673784" y="2452027"/>
            <a:ext cx="934627" cy="2286547"/>
          </a:xfrm>
          <a:custGeom>
            <a:avLst/>
            <a:gdLst/>
            <a:ahLst/>
            <a:cxnLst/>
            <a:rect l="l" t="t" r="r" b="b"/>
            <a:pathLst>
              <a:path w="1401940" h="3429821">
                <a:moveTo>
                  <a:pt x="0" y="0"/>
                </a:moveTo>
                <a:lnTo>
                  <a:pt x="1401940" y="0"/>
                </a:lnTo>
                <a:lnTo>
                  <a:pt x="1401940" y="3429821"/>
                </a:lnTo>
                <a:lnTo>
                  <a:pt x="0" y="342982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pPr defTabSz="609630"/>
            <a:endParaRPr lang="en-GB" sz="1200" dirty="0">
              <a:solidFill>
                <a:prstClr val="black"/>
              </a:solidFill>
              <a:latin typeface="Calibri"/>
            </a:endParaRPr>
          </a:p>
        </p:txBody>
      </p:sp>
      <p:sp>
        <p:nvSpPr>
          <p:cNvPr id="5" name="Freeform 5"/>
          <p:cNvSpPr/>
          <p:nvPr/>
        </p:nvSpPr>
        <p:spPr>
          <a:xfrm>
            <a:off x="5551438" y="2452027"/>
            <a:ext cx="1520554" cy="2286547"/>
          </a:xfrm>
          <a:custGeom>
            <a:avLst/>
            <a:gdLst/>
            <a:ahLst/>
            <a:cxnLst/>
            <a:rect l="l" t="t" r="r" b="b"/>
            <a:pathLst>
              <a:path w="2280831" h="3429821">
                <a:moveTo>
                  <a:pt x="0" y="0"/>
                </a:moveTo>
                <a:lnTo>
                  <a:pt x="2280832" y="0"/>
                </a:lnTo>
                <a:lnTo>
                  <a:pt x="2280832" y="3429821"/>
                </a:lnTo>
                <a:lnTo>
                  <a:pt x="0" y="3429821"/>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pPr defTabSz="609630"/>
            <a:endParaRPr lang="en-GB" sz="1200" dirty="0">
              <a:solidFill>
                <a:prstClr val="black"/>
              </a:solidFill>
              <a:latin typeface="Calibri"/>
            </a:endParaRPr>
          </a:p>
        </p:txBody>
      </p:sp>
      <p:sp>
        <p:nvSpPr>
          <p:cNvPr id="6" name="Freeform 6"/>
          <p:cNvSpPr/>
          <p:nvPr/>
        </p:nvSpPr>
        <p:spPr>
          <a:xfrm>
            <a:off x="9305935" y="5858209"/>
            <a:ext cx="2525435" cy="627983"/>
          </a:xfrm>
          <a:custGeom>
            <a:avLst/>
            <a:gdLst/>
            <a:ahLst/>
            <a:cxnLst/>
            <a:rect l="l" t="t" r="r" b="b"/>
            <a:pathLst>
              <a:path w="3788152" h="941974">
                <a:moveTo>
                  <a:pt x="0" y="0"/>
                </a:moveTo>
                <a:lnTo>
                  <a:pt x="3788152" y="0"/>
                </a:lnTo>
                <a:lnTo>
                  <a:pt x="3788152" y="941974"/>
                </a:lnTo>
                <a:lnTo>
                  <a:pt x="0" y="941974"/>
                </a:lnTo>
                <a:lnTo>
                  <a:pt x="0" y="0"/>
                </a:lnTo>
                <a:close/>
              </a:path>
            </a:pathLst>
          </a:custGeom>
          <a:blipFill>
            <a:blip r:embed="rId9" cstate="screen">
              <a:extLst>
                <a:ext uri="{28A0092B-C50C-407E-A947-70E740481C1C}">
                  <a14:useLocalDpi xmlns:a14="http://schemas.microsoft.com/office/drawing/2010/main"/>
                </a:ext>
              </a:extLst>
            </a:blip>
            <a:stretch>
              <a:fillRect/>
            </a:stretch>
          </a:blipFill>
        </p:spPr>
        <p:txBody>
          <a:bodyPr/>
          <a:lstStyle/>
          <a:p>
            <a:pPr defTabSz="609630"/>
            <a:endParaRPr lang="en-GB" sz="1200" dirty="0">
              <a:solidFill>
                <a:prstClr val="black"/>
              </a:solidFill>
              <a:latin typeface="Calibri"/>
            </a:endParaRPr>
          </a:p>
        </p:txBody>
      </p:sp>
      <p:sp>
        <p:nvSpPr>
          <p:cNvPr id="7" name="Freeform 7"/>
          <p:cNvSpPr/>
          <p:nvPr/>
        </p:nvSpPr>
        <p:spPr>
          <a:xfrm>
            <a:off x="685800" y="5221910"/>
            <a:ext cx="377339" cy="542933"/>
          </a:xfrm>
          <a:custGeom>
            <a:avLst/>
            <a:gdLst/>
            <a:ahLst/>
            <a:cxnLst/>
            <a:rect l="l" t="t" r="r" b="b"/>
            <a:pathLst>
              <a:path w="566008" h="814400">
                <a:moveTo>
                  <a:pt x="0" y="0"/>
                </a:moveTo>
                <a:lnTo>
                  <a:pt x="566008" y="0"/>
                </a:lnTo>
                <a:lnTo>
                  <a:pt x="566008" y="814400"/>
                </a:lnTo>
                <a:lnTo>
                  <a:pt x="0" y="814400"/>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pPr defTabSz="609630"/>
            <a:endParaRPr lang="en-GB" sz="1200" dirty="0">
              <a:solidFill>
                <a:prstClr val="black"/>
              </a:solidFill>
              <a:latin typeface="Calibri"/>
            </a:endParaRPr>
          </a:p>
        </p:txBody>
      </p:sp>
      <p:sp>
        <p:nvSpPr>
          <p:cNvPr id="8" name="Freeform 8"/>
          <p:cNvSpPr/>
          <p:nvPr/>
        </p:nvSpPr>
        <p:spPr>
          <a:xfrm>
            <a:off x="552662" y="2609041"/>
            <a:ext cx="2330541" cy="2129532"/>
          </a:xfrm>
          <a:custGeom>
            <a:avLst/>
            <a:gdLst/>
            <a:ahLst/>
            <a:cxnLst/>
            <a:rect l="l" t="t" r="r" b="b"/>
            <a:pathLst>
              <a:path w="3495812" h="3194298">
                <a:moveTo>
                  <a:pt x="0" y="0"/>
                </a:moveTo>
                <a:lnTo>
                  <a:pt x="3495812" y="0"/>
                </a:lnTo>
                <a:lnTo>
                  <a:pt x="3495812" y="3194298"/>
                </a:lnTo>
                <a:lnTo>
                  <a:pt x="0" y="3194298"/>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pPr defTabSz="609630"/>
            <a:endParaRPr lang="en-GB" sz="1200" dirty="0">
              <a:solidFill>
                <a:prstClr val="black"/>
              </a:solidFill>
              <a:latin typeface="Calibri"/>
            </a:endParaRPr>
          </a:p>
        </p:txBody>
      </p:sp>
      <p:sp>
        <p:nvSpPr>
          <p:cNvPr id="9" name="TextBox 9"/>
          <p:cNvSpPr txBox="1"/>
          <p:nvPr/>
        </p:nvSpPr>
        <p:spPr>
          <a:xfrm>
            <a:off x="685800" y="1966886"/>
            <a:ext cx="3670353" cy="934230"/>
          </a:xfrm>
          <a:prstGeom prst="rect">
            <a:avLst/>
          </a:prstGeom>
        </p:spPr>
        <p:txBody>
          <a:bodyPr lIns="0" tIns="0" rIns="0" bIns="0" rtlCol="0" anchor="t">
            <a:spAutoFit/>
          </a:bodyPr>
          <a:lstStyle/>
          <a:p>
            <a:pPr defTabSz="609630">
              <a:lnSpc>
                <a:spcPts val="2520"/>
              </a:lnSpc>
            </a:pPr>
            <a:r>
              <a:rPr lang="en-US" spc="-18" dirty="0">
                <a:solidFill>
                  <a:srgbClr val="FFFFFF"/>
                </a:solidFill>
                <a:latin typeface="DM Sans Bold"/>
                <a:ea typeface="DM Sans Bold"/>
                <a:cs typeface="DM Sans Bold"/>
                <a:sym typeface="DM Sans Bold"/>
              </a:rPr>
              <a:t>Desk Based Stretches</a:t>
            </a:r>
          </a:p>
          <a:p>
            <a:pPr defTabSz="609630">
              <a:lnSpc>
                <a:spcPts val="2520"/>
              </a:lnSpc>
            </a:pPr>
            <a:endParaRPr lang="en-US" spc="-18" dirty="0">
              <a:solidFill>
                <a:srgbClr val="FFFFFF"/>
              </a:solidFill>
              <a:latin typeface="DM Sans Bold"/>
              <a:ea typeface="DM Sans Bold"/>
              <a:cs typeface="DM Sans Bold"/>
              <a:sym typeface="DM Sans Bold"/>
            </a:endParaRPr>
          </a:p>
          <a:p>
            <a:pPr defTabSz="609630">
              <a:lnSpc>
                <a:spcPts val="2520"/>
              </a:lnSpc>
            </a:pPr>
            <a:endParaRPr lang="en-US" spc="-18" dirty="0">
              <a:solidFill>
                <a:srgbClr val="FFFFFF"/>
              </a:solidFill>
              <a:latin typeface="DM Sans Bold"/>
              <a:ea typeface="DM Sans Bold"/>
              <a:cs typeface="DM Sans Bold"/>
              <a:sym typeface="DM Sans Bold"/>
            </a:endParaRPr>
          </a:p>
        </p:txBody>
      </p:sp>
      <p:sp>
        <p:nvSpPr>
          <p:cNvPr id="10" name="TextBox 10"/>
          <p:cNvSpPr txBox="1"/>
          <p:nvPr/>
        </p:nvSpPr>
        <p:spPr>
          <a:xfrm>
            <a:off x="1165344" y="5461313"/>
            <a:ext cx="7479973" cy="306366"/>
          </a:xfrm>
          <a:prstGeom prst="rect">
            <a:avLst/>
          </a:prstGeom>
        </p:spPr>
        <p:txBody>
          <a:bodyPr lIns="0" tIns="0" rIns="0" bIns="0" rtlCol="0" anchor="t">
            <a:spAutoFit/>
          </a:bodyPr>
          <a:lstStyle/>
          <a:p>
            <a:pPr defTabSz="609630">
              <a:lnSpc>
                <a:spcPts val="2519"/>
              </a:lnSpc>
            </a:pPr>
            <a:r>
              <a:rPr lang="en-US" sz="1799" spc="-17" dirty="0">
                <a:solidFill>
                  <a:srgbClr val="FFFFFF"/>
                </a:solidFill>
                <a:latin typeface="DM Sans"/>
                <a:ea typeface="DM Sans"/>
                <a:cs typeface="DM Sans"/>
                <a:sym typeface="DM Sans"/>
              </a:rPr>
              <a:t>Mobility and flexibility can be improved by regular stretching. </a:t>
            </a:r>
          </a:p>
        </p:txBody>
      </p:sp>
      <p:sp>
        <p:nvSpPr>
          <p:cNvPr id="11" name="TextBox 11"/>
          <p:cNvSpPr txBox="1"/>
          <p:nvPr/>
        </p:nvSpPr>
        <p:spPr>
          <a:xfrm>
            <a:off x="685800" y="851932"/>
            <a:ext cx="10820400" cy="743793"/>
          </a:xfrm>
          <a:prstGeom prst="rect">
            <a:avLst/>
          </a:prstGeom>
        </p:spPr>
        <p:txBody>
          <a:bodyPr lIns="0" tIns="0" rIns="0" bIns="0" rtlCol="0" anchor="t">
            <a:spAutoFit/>
          </a:bodyPr>
          <a:lstStyle/>
          <a:p>
            <a:pPr defTabSz="609630">
              <a:lnSpc>
                <a:spcPts val="4034"/>
              </a:lnSpc>
            </a:pPr>
            <a:r>
              <a:rPr lang="en-US" sz="3667" spc="-37" dirty="0">
                <a:solidFill>
                  <a:srgbClr val="FFFFFF"/>
                </a:solidFill>
                <a:latin typeface="DM Sans Bold"/>
                <a:ea typeface="DM Sans Bold"/>
                <a:cs typeface="DM Sans Bold"/>
                <a:sym typeface="DM Sans Bold"/>
              </a:rPr>
              <a:t>BRAIN BREAK</a:t>
            </a:r>
          </a:p>
          <a:p>
            <a:pPr defTabSz="609630">
              <a:lnSpc>
                <a:spcPts val="1833"/>
              </a:lnSpc>
            </a:pPr>
            <a:r>
              <a:rPr lang="en-US" sz="1666" spc="-16" dirty="0">
                <a:solidFill>
                  <a:srgbClr val="FFFFFF"/>
                </a:solidFill>
                <a:latin typeface="DM Sans Bold Italics"/>
                <a:ea typeface="DM Sans Bold Italics"/>
                <a:cs typeface="DM Sans Bold Italics"/>
                <a:sym typeface="DM Sans Bold Italics"/>
              </a:rPr>
              <a:t>Please take part if this movement feels right for you. </a:t>
            </a:r>
          </a:p>
        </p:txBody>
      </p:sp>
      <p:pic>
        <p:nvPicPr>
          <p:cNvPr id="12" name="Picture 2">
            <a:hlinkClick r:id="" action="ppaction://media"/>
            <a:extLst>
              <a:ext uri="{FF2B5EF4-FFF2-40B4-BE49-F238E27FC236}">
                <a16:creationId xmlns:a16="http://schemas.microsoft.com/office/drawing/2014/main" id="{557DD537-BC59-D485-4D6D-BFA0AA9BE57F}"/>
              </a:ext>
            </a:extLst>
          </p:cNvPr>
          <p:cNvPicPr>
            <a:picLocks noChangeAspect="1"/>
          </p:cNvPicPr>
          <p:nvPr>
            <a:videoFile r:link="rId2"/>
            <p:extLst>
              <p:ext uri="{DAA4B4D4-6D71-4841-9C94-3DE7FCFB9230}">
                <p14:media xmlns:p14="http://schemas.microsoft.com/office/powerpoint/2010/main" r:embed="rId1"/>
              </p:ext>
            </p:extLst>
          </p:nvPr>
        </p:nvPicPr>
        <p:blipFill>
          <a:blip r:embed="rId12"/>
          <a:srcRect l="16927" r="16927"/>
          <a:stretch>
            <a:fillRect/>
          </a:stretch>
        </p:blipFill>
        <p:spPr>
          <a:xfrm>
            <a:off x="9917592" y="257004"/>
            <a:ext cx="1913778" cy="1632859"/>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video>
              <p:cMediaNode vol="100000">
                <p:cTn id="2" fill="hold" display="0">
                  <p:stCondLst>
                    <p:cond delay="indefinite"/>
                  </p:stCondLst>
                </p:cTn>
                <p:tgtEl>
                  <p:spTgt spid="12"/>
                </p:tgtEl>
              </p:cMediaNode>
            </p:vide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descr="Person at library">
            <a:extLst>
              <a:ext uri="{FF2B5EF4-FFF2-40B4-BE49-F238E27FC236}">
                <a16:creationId xmlns:a16="http://schemas.microsoft.com/office/drawing/2014/main" id="{E05088E6-FF38-A211-528F-882744435F0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8392478" y="1241321"/>
            <a:ext cx="3600000" cy="2400000"/>
          </a:xfrm>
          <a:prstGeom prst="rect">
            <a:avLst/>
          </a:prstGeom>
        </p:spPr>
      </p:pic>
      <p:pic>
        <p:nvPicPr>
          <p:cNvPr id="27" name="Picture 26" descr="Chef standing in a restaurant kitchen">
            <a:extLst>
              <a:ext uri="{FF2B5EF4-FFF2-40B4-BE49-F238E27FC236}">
                <a16:creationId xmlns:a16="http://schemas.microsoft.com/office/drawing/2014/main" id="{86C83C0D-FB4B-D3EF-E8B3-DD848A939F8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4336578" y="1241321"/>
            <a:ext cx="3600000" cy="2400000"/>
          </a:xfrm>
          <a:prstGeom prst="rect">
            <a:avLst/>
          </a:prstGeom>
        </p:spPr>
      </p:pic>
      <p:pic>
        <p:nvPicPr>
          <p:cNvPr id="31" name="Picture 30" descr="A person at a reception desk&#10;&#10;Description automatically generated">
            <a:extLst>
              <a:ext uri="{FF2B5EF4-FFF2-40B4-BE49-F238E27FC236}">
                <a16:creationId xmlns:a16="http://schemas.microsoft.com/office/drawing/2014/main" id="{0727B944-D44C-3FD0-26B3-60FE6BD5AEB9}"/>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280679" y="1241321"/>
            <a:ext cx="3600000" cy="2400000"/>
          </a:xfrm>
          <a:prstGeom prst="rect">
            <a:avLst/>
          </a:prstGeom>
        </p:spPr>
      </p:pic>
      <p:pic>
        <p:nvPicPr>
          <p:cNvPr id="23" name="Picture 22" descr="A person cleaning a table&#10;&#10;Description automatically generated">
            <a:extLst>
              <a:ext uri="{FF2B5EF4-FFF2-40B4-BE49-F238E27FC236}">
                <a16:creationId xmlns:a16="http://schemas.microsoft.com/office/drawing/2014/main" id="{6031D26B-3F68-EDE9-D1F5-AACF3521DA7E}"/>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b="-444"/>
          <a:stretch/>
        </p:blipFill>
        <p:spPr>
          <a:xfrm>
            <a:off x="280679" y="4086442"/>
            <a:ext cx="3600000" cy="2400000"/>
          </a:xfrm>
          <a:prstGeom prst="rect">
            <a:avLst/>
          </a:prstGeom>
        </p:spPr>
      </p:pic>
      <p:pic>
        <p:nvPicPr>
          <p:cNvPr id="35" name="Picture 34" descr="A person standing in front of a screen with a person standing in front of a podium&#10;&#10;Description automatically generated">
            <a:extLst>
              <a:ext uri="{FF2B5EF4-FFF2-40B4-BE49-F238E27FC236}">
                <a16:creationId xmlns:a16="http://schemas.microsoft.com/office/drawing/2014/main" id="{08E131F7-70CC-EB3C-6149-17AF5AFEF30B}"/>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a:stretch/>
        </p:blipFill>
        <p:spPr>
          <a:xfrm>
            <a:off x="4336578" y="4086442"/>
            <a:ext cx="3600000" cy="2400000"/>
          </a:xfrm>
          <a:prstGeom prst="rect">
            <a:avLst/>
          </a:prstGeom>
        </p:spPr>
      </p:pic>
      <p:pic>
        <p:nvPicPr>
          <p:cNvPr id="37" name="Picture 36" descr="A group of men in white coats and pink helmets measuring a piece of metal&#10;&#10;Description automatically generated">
            <a:extLst>
              <a:ext uri="{FF2B5EF4-FFF2-40B4-BE49-F238E27FC236}">
                <a16:creationId xmlns:a16="http://schemas.microsoft.com/office/drawing/2014/main" id="{9DF82C67-B809-75D0-233B-0941A8685DC3}"/>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l="-506"/>
          <a:stretch/>
        </p:blipFill>
        <p:spPr>
          <a:xfrm>
            <a:off x="8392478" y="4086442"/>
            <a:ext cx="3600000" cy="2400000"/>
          </a:xfrm>
          <a:prstGeom prst="rect">
            <a:avLst/>
          </a:prstGeom>
        </p:spPr>
      </p:pic>
      <p:pic>
        <p:nvPicPr>
          <p:cNvPr id="4" name="Picture 3">
            <a:extLst>
              <a:ext uri="{FF2B5EF4-FFF2-40B4-BE49-F238E27FC236}">
                <a16:creationId xmlns:a16="http://schemas.microsoft.com/office/drawing/2014/main" id="{57B42C7B-0FA3-8AFB-758E-43BF819919EB}"/>
              </a:ext>
            </a:extLst>
          </p:cNvPr>
          <p:cNvPicPr/>
          <p:nvPr/>
        </p:nvPicPr>
        <p:blipFill>
          <a:blip r:embed="rId9" cstate="screen">
            <a:duotone>
              <a:prstClr val="black"/>
              <a:schemeClr val="tx2">
                <a:tint val="45000"/>
                <a:satMod val="400000"/>
              </a:schemeClr>
            </a:duotone>
            <a:extLst>
              <a:ext uri="{BEBA8EAE-BF5A-486C-A8C5-ECC9F3942E4B}">
                <a14:imgProps xmlns:a14="http://schemas.microsoft.com/office/drawing/2010/main">
                  <a14:imgLayer r:embed="rId10">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 name="Group 4">
            <a:extLst>
              <a:ext uri="{FF2B5EF4-FFF2-40B4-BE49-F238E27FC236}">
                <a16:creationId xmlns:a16="http://schemas.microsoft.com/office/drawing/2014/main" id="{792924F0-334B-7378-AE87-EFC26B94EDE2}"/>
              </a:ext>
            </a:extLst>
          </p:cNvPr>
          <p:cNvGrpSpPr>
            <a:grpSpLocks/>
          </p:cNvGrpSpPr>
          <p:nvPr/>
        </p:nvGrpSpPr>
        <p:grpSpPr>
          <a:xfrm>
            <a:off x="520319" y="298141"/>
            <a:ext cx="6404308" cy="472408"/>
            <a:chOff x="520319" y="298141"/>
            <a:chExt cx="6404308" cy="472408"/>
          </a:xfrm>
        </p:grpSpPr>
        <p:sp>
          <p:nvSpPr>
            <p:cNvPr id="6" name="Text Placeholder 5">
              <a:extLst>
                <a:ext uri="{FF2B5EF4-FFF2-40B4-BE49-F238E27FC236}">
                  <a16:creationId xmlns:a16="http://schemas.microsoft.com/office/drawing/2014/main" id="{D704267F-447B-87AE-69D5-247563E6A6BC}"/>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chemeClr val="tx2"/>
                  </a:solidFill>
                  <a:latin typeface="Arial" panose="020B0604020202020204" pitchFamily="34" charset="0"/>
                  <a:cs typeface="Arial" panose="020B0604020202020204" pitchFamily="34" charset="0"/>
                </a:rPr>
                <a:t>Who works at university?</a:t>
              </a:r>
            </a:p>
          </p:txBody>
        </p:sp>
        <p:cxnSp>
          <p:nvCxnSpPr>
            <p:cNvPr id="7" name="Straight Connector 6">
              <a:extLst>
                <a:ext uri="{FF2B5EF4-FFF2-40B4-BE49-F238E27FC236}">
                  <a16:creationId xmlns:a16="http://schemas.microsoft.com/office/drawing/2014/main" id="{370E943C-411D-0B3F-178C-9C8E2B8930A6}"/>
                </a:ext>
              </a:extLst>
            </p:cNvPr>
            <p:cNvCxnSpPr>
              <a:cxnSpLocks/>
            </p:cNvCxnSpPr>
            <p:nvPr/>
          </p:nvCxnSpPr>
          <p:spPr>
            <a:xfrm>
              <a:off x="520319" y="729826"/>
              <a:ext cx="4920361"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9488922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par>
                                <p:cTn id="8" presetID="10" presetClass="entr" presetSubtype="0" fill="hold" nodeType="withEffect">
                                  <p:stCondLst>
                                    <p:cond delay="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nodeType="with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500"/>
                                        <p:tgtEl>
                                          <p:spTgt spid="33"/>
                                        </p:tgtEl>
                                      </p:cBhvr>
                                    </p:animEffect>
                                  </p:childTnLst>
                                </p:cTn>
                              </p:par>
                              <p:par>
                                <p:cTn id="14" presetID="10" presetClass="entr" presetSubtype="0" fill="hold" nodeType="withEffect">
                                  <p:stCondLst>
                                    <p:cond delay="0"/>
                                  </p:stCondLst>
                                  <p:childTnLst>
                                    <p:set>
                                      <p:cBhvr>
                                        <p:cTn id="15" dur="1" fill="hold">
                                          <p:stCondLst>
                                            <p:cond delay="0"/>
                                          </p:stCondLst>
                                        </p:cTn>
                                        <p:tgtEl>
                                          <p:spTgt spid="37"/>
                                        </p:tgtEl>
                                        <p:attrNameLst>
                                          <p:attrName>style.visibility</p:attrName>
                                        </p:attrNameLst>
                                      </p:cBhvr>
                                      <p:to>
                                        <p:strVal val="visible"/>
                                      </p:to>
                                    </p:set>
                                    <p:animEffect transition="in" filter="fade">
                                      <p:cBhvr>
                                        <p:cTn id="16" dur="500"/>
                                        <p:tgtEl>
                                          <p:spTgt spid="37"/>
                                        </p:tgtEl>
                                      </p:cBhvr>
                                    </p:animEffect>
                                  </p:childTnLst>
                                </p:cTn>
                              </p:par>
                              <p:par>
                                <p:cTn id="17" presetID="10" presetClass="entr" presetSubtype="0" fill="hold" nodeType="with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fade">
                                      <p:cBhvr>
                                        <p:cTn id="19" dur="500"/>
                                        <p:tgtEl>
                                          <p:spTgt spid="35"/>
                                        </p:tgtEl>
                                      </p:cBhvr>
                                    </p:animEffect>
                                  </p:childTnLst>
                                </p:cTn>
                              </p:par>
                              <p:par>
                                <p:cTn id="20" presetID="10" presetClass="entr" presetSubtype="0" fill="hold" nodeType="with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fade">
                                      <p:cBhvr>
                                        <p:cTn id="2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C00A79-F0D8-87EE-8266-746CFB1DEFB2}"/>
            </a:ext>
          </a:extLst>
        </p:cNvPr>
        <p:cNvGrpSpPr/>
        <p:nvPr/>
      </p:nvGrpSpPr>
      <p:grpSpPr>
        <a:xfrm>
          <a:off x="0" y="0"/>
          <a:ext cx="0" cy="0"/>
          <a:chOff x="0" y="0"/>
          <a:chExt cx="0" cy="0"/>
        </a:xfrm>
      </p:grpSpPr>
      <p:grpSp>
        <p:nvGrpSpPr>
          <p:cNvPr id="50" name="Group 49">
            <a:extLst>
              <a:ext uri="{FF2B5EF4-FFF2-40B4-BE49-F238E27FC236}">
                <a16:creationId xmlns:a16="http://schemas.microsoft.com/office/drawing/2014/main" id="{62673F66-4C2F-22E5-E1DB-966A3ECDAB08}"/>
              </a:ext>
            </a:extLst>
          </p:cNvPr>
          <p:cNvGrpSpPr>
            <a:grpSpLocks noGrp="1" noUngrp="1" noRot="1" noMove="1" noResize="1"/>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3204372A-BE7D-D407-2782-9E047DEAD168}"/>
                </a:ext>
              </a:extLst>
            </p:cNvPr>
            <p:cNvSpPr txBox="1">
              <a:spLocks noGrp="1" noRot="1" noMove="1" noResize="1" noEditPoints="1" noAdjustHandles="1" noChangeArrowheads="1" noChangeShapeType="1"/>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2800" dirty="0">
                  <a:solidFill>
                    <a:schemeClr val="tx2"/>
                  </a:solidFill>
                  <a:latin typeface="Arial" panose="020B0604020202020204" pitchFamily="34" charset="0"/>
                  <a:cs typeface="Arial" panose="020B0604020202020204" pitchFamily="34" charset="0"/>
                </a:rPr>
                <a:t>What is an Academic?</a:t>
              </a:r>
            </a:p>
          </p:txBody>
        </p:sp>
        <p:cxnSp>
          <p:nvCxnSpPr>
            <p:cNvPr id="52" name="Straight Connector 51">
              <a:extLst>
                <a:ext uri="{FF2B5EF4-FFF2-40B4-BE49-F238E27FC236}">
                  <a16:creationId xmlns:a16="http://schemas.microsoft.com/office/drawing/2014/main" id="{26CB14AA-134E-570B-F8FF-F819ED37C7C5}"/>
                </a:ext>
              </a:extLst>
            </p:cNvPr>
            <p:cNvCxnSpPr>
              <a:cxnSpLocks/>
            </p:cNvCxnSpPr>
            <p:nvPr/>
          </p:nvCxnSpPr>
          <p:spPr>
            <a:xfrm>
              <a:off x="520319" y="729826"/>
              <a:ext cx="3628771"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6" name="Text Placeholder 5">
            <a:extLst>
              <a:ext uri="{FF2B5EF4-FFF2-40B4-BE49-F238E27FC236}">
                <a16:creationId xmlns:a16="http://schemas.microsoft.com/office/drawing/2014/main" id="{801A3181-A4F0-8363-DAAF-C1DB52CFDC65}"/>
              </a:ext>
            </a:extLst>
          </p:cNvPr>
          <p:cNvSpPr txBox="1">
            <a:spLocks/>
          </p:cNvSpPr>
          <p:nvPr/>
        </p:nvSpPr>
        <p:spPr>
          <a:xfrm>
            <a:off x="587375" y="1143915"/>
            <a:ext cx="6983043" cy="2802074"/>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GB" sz="2800" dirty="0">
                <a:solidFill>
                  <a:schemeClr val="tx1"/>
                </a:solidFill>
                <a:latin typeface="Arial" panose="020B0604020202020204" pitchFamily="34" charset="0"/>
                <a:cs typeface="Arial" panose="020B0604020202020204" pitchFamily="34" charset="0"/>
              </a:rPr>
              <a:t>Academics are experts in their subject working in a university.</a:t>
            </a:r>
          </a:p>
          <a:p>
            <a:pPr>
              <a:lnSpc>
                <a:spcPct val="100000"/>
              </a:lnSpc>
            </a:pPr>
            <a:endParaRPr lang="en-GB" sz="2800" dirty="0">
              <a:solidFill>
                <a:schemeClr val="tx1"/>
              </a:solidFill>
              <a:latin typeface="Arial" panose="020B0604020202020204" pitchFamily="34" charset="0"/>
              <a:cs typeface="Arial" panose="020B0604020202020204" pitchFamily="34" charset="0"/>
            </a:endParaRPr>
          </a:p>
          <a:p>
            <a:pPr>
              <a:lnSpc>
                <a:spcPct val="100000"/>
              </a:lnSpc>
            </a:pPr>
            <a:r>
              <a:rPr lang="en-GB" sz="2800" dirty="0">
                <a:solidFill>
                  <a:schemeClr val="tx1"/>
                </a:solidFill>
                <a:latin typeface="Arial" panose="020B0604020202020204" pitchFamily="34" charset="0"/>
                <a:cs typeface="Arial" panose="020B0604020202020204" pitchFamily="34" charset="0"/>
              </a:rPr>
              <a:t>They might teach classes of students, work as part of a research team, or both.</a:t>
            </a:r>
          </a:p>
          <a:p>
            <a:pPr>
              <a:lnSpc>
                <a:spcPct val="100000"/>
              </a:lnSpc>
            </a:pPr>
            <a:endParaRPr lang="en-GB" sz="2800" dirty="0">
              <a:solidFill>
                <a:schemeClr val="tx1"/>
              </a:solidFill>
              <a:latin typeface="Arial" panose="020B0604020202020204" pitchFamily="34" charset="0"/>
              <a:cs typeface="Arial" panose="020B0604020202020204" pitchFamily="34" charset="0"/>
            </a:endParaRPr>
          </a:p>
          <a:p>
            <a:pPr>
              <a:lnSpc>
                <a:spcPct val="100000"/>
              </a:lnSpc>
            </a:pPr>
            <a:r>
              <a:rPr lang="en-GB" sz="2800" dirty="0">
                <a:solidFill>
                  <a:schemeClr val="tx1"/>
                </a:solidFill>
                <a:latin typeface="Arial" panose="020B0604020202020204" pitchFamily="34" charset="0"/>
                <a:cs typeface="Arial" panose="020B0604020202020204" pitchFamily="34" charset="0"/>
              </a:rPr>
              <a:t>Academics often research questions we don’t have the answers to yet. Sometimes these are linked to a real-world problem, but some research might be more abstract.</a:t>
            </a:r>
          </a:p>
          <a:p>
            <a:pPr>
              <a:lnSpc>
                <a:spcPct val="100000"/>
              </a:lnSpc>
            </a:pPr>
            <a:endParaRPr lang="en-US" sz="2800" dirty="0">
              <a:solidFill>
                <a:schemeClr val="tx1"/>
              </a:solidFill>
              <a:latin typeface="Arial" panose="020B0604020202020204" pitchFamily="34" charset="0"/>
              <a:cs typeface="Arial" panose="020B0604020202020204" pitchFamily="34" charset="0"/>
            </a:endParaRPr>
          </a:p>
        </p:txBody>
      </p:sp>
      <p:pic>
        <p:nvPicPr>
          <p:cNvPr id="430" name="Picture 429">
            <a:extLst>
              <a:ext uri="{FF2B5EF4-FFF2-40B4-BE49-F238E27FC236}">
                <a16:creationId xmlns:a16="http://schemas.microsoft.com/office/drawing/2014/main" id="{867B1942-4218-C228-FEB2-B9BB5CC60C95}"/>
              </a:ext>
            </a:extLst>
          </p:cNvPr>
          <p:cNvPicPr>
            <a:picLocks noGrp="1" noRot="1" noChangeAspect="1" noMove="1" noResize="1" noEditPoints="1" noAdjustHandles="1" noChangeArrowheads="1" noChangeShapeType="1" noCrop="1"/>
          </p:cNvPicPr>
          <p:nvPr/>
        </p:nvPicPr>
        <p:blipFill>
          <a:blip r:embed="rId3"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7393988" y="0"/>
            <a:ext cx="4798012" cy="6858000"/>
          </a:xfrm>
          <a:prstGeom prst="rect">
            <a:avLst/>
          </a:prstGeom>
        </p:spPr>
      </p:pic>
    </p:spTree>
    <p:extLst>
      <p:ext uri="{BB962C8B-B14F-4D97-AF65-F5344CB8AC3E}">
        <p14:creationId xmlns:p14="http://schemas.microsoft.com/office/powerpoint/2010/main" val="1245651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50"/>
                                        <p:tgtEl>
                                          <p:spTgt spid="6"/>
                                        </p:tgtEl>
                                      </p:cBhvr>
                                    </p:animEffect>
                                  </p:childTnLst>
                                </p:cTn>
                              </p:par>
                              <p:par>
                                <p:cTn id="8" presetID="42" presetClass="path" presetSubtype="0" decel="100000" fill="hold" grpId="1" nodeType="withEffect">
                                  <p:stCondLst>
                                    <p:cond delay="0"/>
                                  </p:stCondLst>
                                  <p:childTnLst>
                                    <p:animMotion origin="layout" path="M 0.01666 -0.00046 L 4.79167E-6 -4.81481E-6 " pathEditMode="relative" rAng="0" ptsTypes="AA">
                                      <p:cBhvr>
                                        <p:cTn id="9" dur="500" fill="hold"/>
                                        <p:tgtEl>
                                          <p:spTgt spid="6"/>
                                        </p:tgtEl>
                                        <p:attrNameLst>
                                          <p:attrName>ppt_x</p:attrName>
                                          <p:attrName>ppt_y</p:attrName>
                                        </p:attrNameLst>
                                      </p:cBhvr>
                                      <p:rCtr x="-83300" y="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6" grpId="1"/>
    </p:bld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5626E086-D3F4-1D57-A12D-95026F400989}"/>
            </a:ext>
          </a:extLst>
        </p:cNvPr>
        <p:cNvGrpSpPr/>
        <p:nvPr/>
      </p:nvGrpSpPr>
      <p:grpSpPr>
        <a:xfrm>
          <a:off x="0" y="0"/>
          <a:ext cx="0" cy="0"/>
          <a:chOff x="0" y="0"/>
          <a:chExt cx="0" cy="0"/>
        </a:xfrm>
      </p:grpSpPr>
      <p:pic>
        <p:nvPicPr>
          <p:cNvPr id="2" name="Online Media 1" title="Combined Academic Videos (Subtitled)">
            <a:hlinkClick r:id="" action="ppaction://media"/>
            <a:extLst>
              <a:ext uri="{FF2B5EF4-FFF2-40B4-BE49-F238E27FC236}">
                <a16:creationId xmlns:a16="http://schemas.microsoft.com/office/drawing/2014/main" id="{CC153241-300C-31CC-7480-AA26E1B50193}"/>
              </a:ext>
            </a:extLst>
          </p:cNvPr>
          <p:cNvPicPr>
            <a:picLocks noRot="1" noChangeAspect="1"/>
          </p:cNvPicPr>
          <p:nvPr>
            <a:videoFile r:link="rId1"/>
          </p:nvPr>
        </p:nvPicPr>
        <p:blipFill>
          <a:blip r:embed="rId4"/>
          <a:stretch>
            <a:fillRect/>
          </a:stretch>
        </p:blipFill>
        <p:spPr>
          <a:xfrm>
            <a:off x="1232988" y="683546"/>
            <a:ext cx="9726023" cy="5490907"/>
          </a:xfrm>
          <a:prstGeom prst="rect">
            <a:avLst/>
          </a:prstGeom>
        </p:spPr>
      </p:pic>
    </p:spTree>
    <p:extLst>
      <p:ext uri="{BB962C8B-B14F-4D97-AF65-F5344CB8AC3E}">
        <p14:creationId xmlns:p14="http://schemas.microsoft.com/office/powerpoint/2010/main" val="379713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A5556B-D468-C1B0-E940-A8AC36283814}"/>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3CB2308-DDD4-66FB-878B-EB4FB0333A72}"/>
              </a:ext>
            </a:extLst>
          </p:cNvPr>
          <p:cNvPicPr>
            <a:picLocks noGrp="1" noRot="1" noChangeAspect="1" noMove="1" noResize="1" noEditPoints="1" noAdjustHandles="1" noChangeArrowheads="1" noChangeShapeType="1" noCrop="1"/>
          </p:cNvPicPr>
          <p:nvPr/>
        </p:nvPicPr>
        <p:blipFill>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9BAE57C7-90A1-26CD-683F-EBE848FF36D8}"/>
              </a:ext>
            </a:extLst>
          </p:cNvPr>
          <p:cNvGrpSpPr>
            <a:grpSpLocks/>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938A84C7-5776-6584-3DAC-DBEB0B28DDCD}"/>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chemeClr val="tx2"/>
                  </a:solidFill>
                  <a:latin typeface="Arial" panose="020B0604020202020204" pitchFamily="34" charset="0"/>
                  <a:cs typeface="Arial" panose="020B0604020202020204" pitchFamily="34" charset="0"/>
                </a:rPr>
                <a:t>Activity 2: Puzzle Time!</a:t>
              </a:r>
            </a:p>
          </p:txBody>
        </p:sp>
        <p:cxnSp>
          <p:nvCxnSpPr>
            <p:cNvPr id="52" name="Straight Connector 51">
              <a:extLst>
                <a:ext uri="{FF2B5EF4-FFF2-40B4-BE49-F238E27FC236}">
                  <a16:creationId xmlns:a16="http://schemas.microsoft.com/office/drawing/2014/main" id="{C7E51F26-7530-A9B4-8BDE-2F573640AEF3}"/>
                </a:ext>
              </a:extLst>
            </p:cNvPr>
            <p:cNvCxnSpPr>
              <a:cxnSpLocks/>
            </p:cNvCxnSpPr>
            <p:nvPr/>
          </p:nvCxnSpPr>
          <p:spPr>
            <a:xfrm>
              <a:off x="520319" y="729826"/>
              <a:ext cx="3777361"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53" name="Text Placeholder 5">
            <a:extLst>
              <a:ext uri="{FF2B5EF4-FFF2-40B4-BE49-F238E27FC236}">
                <a16:creationId xmlns:a16="http://schemas.microsoft.com/office/drawing/2014/main" id="{000BC2FD-51F4-C097-35B4-7ABA2960F408}"/>
              </a:ext>
            </a:extLst>
          </p:cNvPr>
          <p:cNvSpPr txBox="1">
            <a:spLocks/>
          </p:cNvSpPr>
          <p:nvPr/>
        </p:nvSpPr>
        <p:spPr>
          <a:xfrm>
            <a:off x="4389120" y="1244243"/>
            <a:ext cx="7235888" cy="5268315"/>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800" dirty="0">
                <a:solidFill>
                  <a:schemeClr val="tx1"/>
                </a:solidFill>
                <a:latin typeface="Arial" panose="020B0604020202020204" pitchFamily="34" charset="0"/>
                <a:cs typeface="Arial" panose="020B0604020202020204" pitchFamily="34" charset="0"/>
              </a:rPr>
              <a:t>Now that you’ve met some of our lovely academics, Jane has a maths puzzle for you!</a:t>
            </a:r>
          </a:p>
          <a:p>
            <a:pPr marL="0" indent="0">
              <a:lnSpc>
                <a:spcPct val="100000"/>
              </a:lnSpc>
              <a:buNone/>
            </a:pPr>
            <a:endParaRPr lang="en-GB" sz="2800" dirty="0">
              <a:solidFill>
                <a:schemeClr val="tx1"/>
              </a:solidFill>
              <a:latin typeface="Arial" panose="020B0604020202020204" pitchFamily="34" charset="0"/>
              <a:cs typeface="Arial" panose="020B0604020202020204" pitchFamily="34" charset="0"/>
            </a:endParaRPr>
          </a:p>
          <a:p>
            <a:pPr>
              <a:lnSpc>
                <a:spcPct val="100000"/>
              </a:lnSpc>
            </a:pPr>
            <a:r>
              <a:rPr lang="en-GB" sz="2800" dirty="0">
                <a:solidFill>
                  <a:schemeClr val="tx1"/>
                </a:solidFill>
                <a:latin typeface="Arial" panose="020B0604020202020204" pitchFamily="34" charset="0"/>
                <a:cs typeface="Arial" panose="020B0604020202020204" pitchFamily="34" charset="0"/>
              </a:rPr>
              <a:t>Draw a grid 4 squares across and 4 </a:t>
            </a:r>
            <a:br>
              <a:rPr lang="en-GB" sz="2800" dirty="0">
                <a:solidFill>
                  <a:schemeClr val="tx1"/>
                </a:solidFill>
                <a:latin typeface="Arial" panose="020B0604020202020204" pitchFamily="34" charset="0"/>
                <a:cs typeface="Arial" panose="020B0604020202020204" pitchFamily="34" charset="0"/>
              </a:rPr>
            </a:br>
            <a:r>
              <a:rPr lang="en-GB" sz="2800" dirty="0">
                <a:solidFill>
                  <a:schemeClr val="tx1"/>
                </a:solidFill>
                <a:latin typeface="Arial" panose="020B0604020202020204" pitchFamily="34" charset="0"/>
                <a:cs typeface="Arial" panose="020B0604020202020204" pitchFamily="34" charset="0"/>
              </a:rPr>
              <a:t>squares down.</a:t>
            </a:r>
          </a:p>
          <a:p>
            <a:pPr>
              <a:lnSpc>
                <a:spcPct val="100000"/>
              </a:lnSpc>
            </a:pPr>
            <a:r>
              <a:rPr lang="en-GB" sz="2800" dirty="0">
                <a:solidFill>
                  <a:schemeClr val="tx1"/>
                </a:solidFill>
                <a:latin typeface="Arial" panose="020B0604020202020204" pitchFamily="34" charset="0"/>
                <a:cs typeface="Arial" panose="020B0604020202020204" pitchFamily="34" charset="0"/>
              </a:rPr>
              <a:t>Draw one continuous line that goes in every box only once – no overlapping.</a:t>
            </a:r>
          </a:p>
          <a:p>
            <a:pPr>
              <a:lnSpc>
                <a:spcPct val="100000"/>
              </a:lnSpc>
            </a:pPr>
            <a:r>
              <a:rPr lang="en-GB" sz="2800" dirty="0">
                <a:solidFill>
                  <a:schemeClr val="tx1"/>
                </a:solidFill>
                <a:latin typeface="Arial" panose="020B0604020202020204" pitchFamily="34" charset="0"/>
                <a:cs typeface="Arial" panose="020B0604020202020204" pitchFamily="34" charset="0"/>
              </a:rPr>
              <a:t>How many different solutions can you find?</a:t>
            </a:r>
          </a:p>
        </p:txBody>
      </p:sp>
      <p:graphicFrame>
        <p:nvGraphicFramePr>
          <p:cNvPr id="4" name="Table 3">
            <a:extLst>
              <a:ext uri="{FF2B5EF4-FFF2-40B4-BE49-F238E27FC236}">
                <a16:creationId xmlns:a16="http://schemas.microsoft.com/office/drawing/2014/main" id="{64599258-4718-331D-6D56-1C26271D4C39}"/>
              </a:ext>
            </a:extLst>
          </p:cNvPr>
          <p:cNvGraphicFramePr>
            <a:graphicFrameLocks noGrp="1"/>
          </p:cNvGraphicFramePr>
          <p:nvPr>
            <p:extLst>
              <p:ext uri="{D42A27DB-BD31-4B8C-83A1-F6EECF244321}">
                <p14:modId xmlns:p14="http://schemas.microsoft.com/office/powerpoint/2010/main" val="3091633305"/>
              </p:ext>
            </p:extLst>
          </p:nvPr>
        </p:nvGraphicFramePr>
        <p:xfrm>
          <a:off x="566992" y="1885871"/>
          <a:ext cx="3433508" cy="3424152"/>
        </p:xfrm>
        <a:graphic>
          <a:graphicData uri="http://schemas.openxmlformats.org/drawingml/2006/table">
            <a:tbl>
              <a:tblPr firstRow="1" bandRow="1">
                <a:tableStyleId>{5940675A-B579-460E-94D1-54222C63F5DA}</a:tableStyleId>
              </a:tblPr>
              <a:tblGrid>
                <a:gridCol w="858377">
                  <a:extLst>
                    <a:ext uri="{9D8B030D-6E8A-4147-A177-3AD203B41FA5}">
                      <a16:colId xmlns:a16="http://schemas.microsoft.com/office/drawing/2014/main" val="1853710997"/>
                    </a:ext>
                  </a:extLst>
                </a:gridCol>
                <a:gridCol w="858377">
                  <a:extLst>
                    <a:ext uri="{9D8B030D-6E8A-4147-A177-3AD203B41FA5}">
                      <a16:colId xmlns:a16="http://schemas.microsoft.com/office/drawing/2014/main" val="746941428"/>
                    </a:ext>
                  </a:extLst>
                </a:gridCol>
                <a:gridCol w="858377">
                  <a:extLst>
                    <a:ext uri="{9D8B030D-6E8A-4147-A177-3AD203B41FA5}">
                      <a16:colId xmlns:a16="http://schemas.microsoft.com/office/drawing/2014/main" val="2402798586"/>
                    </a:ext>
                  </a:extLst>
                </a:gridCol>
                <a:gridCol w="858377">
                  <a:extLst>
                    <a:ext uri="{9D8B030D-6E8A-4147-A177-3AD203B41FA5}">
                      <a16:colId xmlns:a16="http://schemas.microsoft.com/office/drawing/2014/main" val="597559896"/>
                    </a:ext>
                  </a:extLst>
                </a:gridCol>
              </a:tblGrid>
              <a:tr h="856038">
                <a:tc>
                  <a:txBody>
                    <a:bodyPr/>
                    <a:lstStyle/>
                    <a:p>
                      <a:endParaRPr lang="en-GB" dirty="0"/>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endParaRPr lang="en-GB"/>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endParaRPr lang="en-GB"/>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endParaRPr lang="en-GB"/>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623625600"/>
                  </a:ext>
                </a:extLst>
              </a:tr>
              <a:tr h="856038">
                <a:tc>
                  <a:txBody>
                    <a:bodyPr/>
                    <a:lstStyle/>
                    <a:p>
                      <a:endParaRPr lang="en-GB"/>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endParaRPr lang="en-GB"/>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endParaRPr lang="en-GB"/>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endParaRPr lang="en-GB"/>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26861171"/>
                  </a:ext>
                </a:extLst>
              </a:tr>
              <a:tr h="856038">
                <a:tc>
                  <a:txBody>
                    <a:bodyPr/>
                    <a:lstStyle/>
                    <a:p>
                      <a:endParaRPr lang="en-GB"/>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endParaRPr lang="en-GB"/>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endParaRPr lang="en-GB"/>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endParaRPr lang="en-GB"/>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25355604"/>
                  </a:ext>
                </a:extLst>
              </a:tr>
              <a:tr h="856038">
                <a:tc>
                  <a:txBody>
                    <a:bodyPr/>
                    <a:lstStyle/>
                    <a:p>
                      <a:endParaRPr lang="en-GB" dirty="0"/>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endParaRPr lang="en-GB"/>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endParaRPr lang="en-GB"/>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endParaRPr lang="en-GB" dirty="0"/>
                    </a:p>
                  </a:txBody>
                  <a:tcP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871227149"/>
                  </a:ext>
                </a:extLst>
              </a:tr>
            </a:tbl>
          </a:graphicData>
        </a:graphic>
      </p:graphicFrame>
    </p:spTree>
    <p:extLst>
      <p:ext uri="{BB962C8B-B14F-4D97-AF65-F5344CB8AC3E}">
        <p14:creationId xmlns:p14="http://schemas.microsoft.com/office/powerpoint/2010/main" val="2541857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250"/>
                                        <p:tgtEl>
                                          <p:spTgt spid="53"/>
                                        </p:tgtEl>
                                      </p:cBhvr>
                                    </p:animEffect>
                                  </p:childTnLst>
                                </p:cTn>
                              </p:par>
                              <p:par>
                                <p:cTn id="8" presetID="42" presetClass="path" presetSubtype="0" decel="100000" fill="hold" grpId="1" nodeType="withEffect">
                                  <p:stCondLst>
                                    <p:cond delay="0"/>
                                  </p:stCondLst>
                                  <p:childTnLst>
                                    <p:animMotion origin="layout" path="M 0.01667 -0.00046 L -8.33333E-7 7.40741E-7 " pathEditMode="relative" rAng="0" ptsTypes="AA">
                                      <p:cBhvr>
                                        <p:cTn id="9" dur="500" fill="hold"/>
                                        <p:tgtEl>
                                          <p:spTgt spid="53"/>
                                        </p:tgtEl>
                                        <p:attrNameLst>
                                          <p:attrName>ppt_x</p:attrName>
                                          <p:attrName>ppt_y</p:attrName>
                                        </p:attrNameLst>
                                      </p:cBhvr>
                                      <p:rCtr x="-83300" y="230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3"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9F58A-0CB0-1860-2EC9-1424E2DBC5CF}"/>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51956E21-3C32-139E-2E88-443A3F399B1E}"/>
              </a:ext>
            </a:extLst>
          </p:cNvPr>
          <p:cNvPicPr>
            <a:picLocks noGrp="1" noRot="1" noChangeAspect="1" noMove="1" noResize="1" noEditPoints="1" noAdjustHandles="1" noChangeArrowheads="1" noChangeShapeType="1" noCrop="1"/>
          </p:cNvPicPr>
          <p:nvPr/>
        </p:nvPicPr>
        <p:blipFill>
          <a:blip r:embed="rId5" cstate="screen">
            <a:duotone>
              <a:prstClr val="black"/>
              <a:schemeClr val="tx2">
                <a:tint val="45000"/>
                <a:satMod val="400000"/>
              </a:schemeClr>
            </a:duotone>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36DBA635-621F-5F61-DE45-6DA20F647FB4}"/>
              </a:ext>
            </a:extLst>
          </p:cNvPr>
          <p:cNvGrpSpPr>
            <a:grpSpLocks/>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1FF70D42-2F58-DC17-3380-E46F3514F55C}"/>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chemeClr val="tx2"/>
                  </a:solidFill>
                  <a:latin typeface="Arial" panose="020B0604020202020204" pitchFamily="34" charset="0"/>
                  <a:cs typeface="Arial" panose="020B0604020202020204" pitchFamily="34" charset="0"/>
                </a:rPr>
                <a:t>David Hilbert</a:t>
              </a:r>
            </a:p>
          </p:txBody>
        </p:sp>
        <p:cxnSp>
          <p:nvCxnSpPr>
            <p:cNvPr id="52" name="Straight Connector 51">
              <a:extLst>
                <a:ext uri="{FF2B5EF4-FFF2-40B4-BE49-F238E27FC236}">
                  <a16:creationId xmlns:a16="http://schemas.microsoft.com/office/drawing/2014/main" id="{641D8208-2C31-2D83-D90E-A3CD2E14E64F}"/>
                </a:ext>
              </a:extLst>
            </p:cNvPr>
            <p:cNvCxnSpPr>
              <a:cxnSpLocks/>
            </p:cNvCxnSpPr>
            <p:nvPr/>
          </p:nvCxnSpPr>
          <p:spPr>
            <a:xfrm>
              <a:off x="520319" y="729826"/>
              <a:ext cx="2222881"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53" name="Text Placeholder 5">
            <a:extLst>
              <a:ext uri="{FF2B5EF4-FFF2-40B4-BE49-F238E27FC236}">
                <a16:creationId xmlns:a16="http://schemas.microsoft.com/office/drawing/2014/main" id="{43FD36DC-1192-1E85-B220-FB9F59F4891F}"/>
              </a:ext>
            </a:extLst>
          </p:cNvPr>
          <p:cNvSpPr txBox="1">
            <a:spLocks/>
          </p:cNvSpPr>
          <p:nvPr/>
        </p:nvSpPr>
        <p:spPr>
          <a:xfrm>
            <a:off x="520319" y="1007901"/>
            <a:ext cx="11234720" cy="5268315"/>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800" dirty="0">
                <a:solidFill>
                  <a:schemeClr val="tx1"/>
                </a:solidFill>
                <a:latin typeface="Arial" panose="020B0604020202020204" pitchFamily="34" charset="0"/>
                <a:cs typeface="Arial" panose="020B0604020202020204" pitchFamily="34" charset="0"/>
              </a:rPr>
              <a:t>David Hilbert was an academic at the  University of Königsberg in Germany in the </a:t>
            </a:r>
            <a:r>
              <a:rPr lang="en-GB" sz="2800" dirty="0" err="1">
                <a:solidFill>
                  <a:schemeClr val="tx1"/>
                </a:solidFill>
                <a:latin typeface="Arial" panose="020B0604020202020204" pitchFamily="34" charset="0"/>
                <a:cs typeface="Arial" panose="020B0604020202020204" pitchFamily="34" charset="0"/>
              </a:rPr>
              <a:t>1890’s</a:t>
            </a:r>
            <a:r>
              <a:rPr lang="en-GB" sz="2800" dirty="0">
                <a:solidFill>
                  <a:schemeClr val="tx1"/>
                </a:solidFill>
                <a:latin typeface="Arial" panose="020B0604020202020204" pitchFamily="34" charset="0"/>
                <a:cs typeface="Arial" panose="020B0604020202020204" pitchFamily="34" charset="0"/>
              </a:rPr>
              <a:t>. He researched and taught mathematics.</a:t>
            </a:r>
          </a:p>
          <a:p>
            <a:pPr marL="0" indent="0">
              <a:lnSpc>
                <a:spcPct val="100000"/>
              </a:lnSpc>
              <a:buNone/>
            </a:pPr>
            <a:r>
              <a:rPr lang="en-GB" sz="2800" dirty="0">
                <a:solidFill>
                  <a:schemeClr val="tx1"/>
                </a:solidFill>
                <a:latin typeface="Arial" panose="020B0604020202020204" pitchFamily="34" charset="0"/>
                <a:cs typeface="Arial" panose="020B0604020202020204" pitchFamily="34" charset="0"/>
              </a:rPr>
              <a:t>He worked on the same puzzle, and this was his solution:</a:t>
            </a:r>
          </a:p>
          <a:p>
            <a:pPr marL="0" indent="0">
              <a:lnSpc>
                <a:spcPct val="100000"/>
              </a:lnSpc>
              <a:buNone/>
            </a:pPr>
            <a:endParaRPr lang="en-GB" sz="2800" dirty="0">
              <a:solidFill>
                <a:schemeClr val="tx1"/>
              </a:solidFill>
              <a:latin typeface="Arial" panose="020B0604020202020204" pitchFamily="34" charset="0"/>
              <a:cs typeface="Arial" panose="020B0604020202020204" pitchFamily="34" charset="0"/>
            </a:endParaRPr>
          </a:p>
          <a:p>
            <a:pPr marL="0" indent="0">
              <a:lnSpc>
                <a:spcPct val="100000"/>
              </a:lnSpc>
              <a:buFont typeface="Arial" panose="020B0604020202020204" pitchFamily="34" charset="0"/>
              <a:buNone/>
            </a:pPr>
            <a:endParaRPr lang="en-US" sz="2800" dirty="0">
              <a:solidFill>
                <a:schemeClr val="tx1"/>
              </a:solidFill>
              <a:latin typeface="Arial" panose="020B0604020202020204" pitchFamily="34" charset="0"/>
              <a:cs typeface="Arial" panose="020B0604020202020204" pitchFamily="34" charset="0"/>
            </a:endParaRPr>
          </a:p>
        </p:txBody>
      </p:sp>
      <p:sp>
        <p:nvSpPr>
          <p:cNvPr id="3" name="TextBox 2">
            <a:extLst>
              <a:ext uri="{FF2B5EF4-FFF2-40B4-BE49-F238E27FC236}">
                <a16:creationId xmlns:a16="http://schemas.microsoft.com/office/drawing/2014/main" id="{957A678F-BDFD-BF92-7814-B633DBFBE48D}"/>
              </a:ext>
            </a:extLst>
          </p:cNvPr>
          <p:cNvSpPr txBox="1"/>
          <p:nvPr/>
        </p:nvSpPr>
        <p:spPr>
          <a:xfrm>
            <a:off x="445984" y="2994480"/>
            <a:ext cx="3483477" cy="2677656"/>
          </a:xfrm>
          <a:prstGeom prst="rect">
            <a:avLst/>
          </a:prstGeom>
          <a:noFill/>
        </p:spPr>
        <p:txBody>
          <a:bodyPr wrap="square">
            <a:spAutoFit/>
          </a:bodyPr>
          <a:lstStyle/>
          <a:p>
            <a:r>
              <a:rPr lang="en-GB" sz="2800" dirty="0">
                <a:latin typeface="Arial" panose="020B0604020202020204" pitchFamily="34" charset="0"/>
                <a:cs typeface="Arial" panose="020B0604020202020204" pitchFamily="34" charset="0"/>
              </a:rPr>
              <a:t>He challenged himself with extra rules to make sure this pattern would work with an </a:t>
            </a:r>
            <a:r>
              <a:rPr lang="en-GB" sz="2800" b="1" dirty="0">
                <a:latin typeface="Arial" panose="020B0604020202020204" pitchFamily="34" charset="0"/>
                <a:cs typeface="Arial" panose="020B0604020202020204" pitchFamily="34" charset="0"/>
              </a:rPr>
              <a:t>infinite</a:t>
            </a:r>
            <a:r>
              <a:rPr lang="en-GB" sz="2800" dirty="0">
                <a:latin typeface="Arial" panose="020B0604020202020204" pitchFamily="34" charset="0"/>
                <a:cs typeface="Arial" panose="020B0604020202020204" pitchFamily="34" charset="0"/>
              </a:rPr>
              <a:t> size of grid!</a:t>
            </a:r>
          </a:p>
        </p:txBody>
      </p:sp>
      <p:pic>
        <p:nvPicPr>
          <p:cNvPr id="4" name="Hilbert_Curve_-_6">
            <a:hlinkClick r:id="" action="ppaction://media"/>
            <a:extLst>
              <a:ext uri="{FF2B5EF4-FFF2-40B4-BE49-F238E27FC236}">
                <a16:creationId xmlns:a16="http://schemas.microsoft.com/office/drawing/2014/main" id="{6343881C-5F46-5D2D-9F22-510A812D60D9}"/>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4160621" y="2994480"/>
            <a:ext cx="3416299" cy="3416299"/>
          </a:xfrm>
          <a:prstGeom prst="rect">
            <a:avLst/>
          </a:prstGeom>
        </p:spPr>
      </p:pic>
      <p:graphicFrame>
        <p:nvGraphicFramePr>
          <p:cNvPr id="5" name="Table 4">
            <a:extLst>
              <a:ext uri="{FF2B5EF4-FFF2-40B4-BE49-F238E27FC236}">
                <a16:creationId xmlns:a16="http://schemas.microsoft.com/office/drawing/2014/main" id="{1F3CC9FE-2D8A-1265-E0A8-72C854B980EB}"/>
              </a:ext>
            </a:extLst>
          </p:cNvPr>
          <p:cNvGraphicFramePr>
            <a:graphicFrameLocks noGrp="1"/>
          </p:cNvGraphicFramePr>
          <p:nvPr>
            <p:extLst>
              <p:ext uri="{D42A27DB-BD31-4B8C-83A1-F6EECF244321}">
                <p14:modId xmlns:p14="http://schemas.microsoft.com/office/powerpoint/2010/main" val="1230597914"/>
              </p:ext>
            </p:extLst>
          </p:nvPr>
        </p:nvGraphicFramePr>
        <p:xfrm>
          <a:off x="4233181" y="2852064"/>
          <a:ext cx="3433508" cy="3424152"/>
        </p:xfrm>
        <a:graphic>
          <a:graphicData uri="http://schemas.openxmlformats.org/drawingml/2006/table">
            <a:tbl>
              <a:tblPr firstRow="1" bandRow="1">
                <a:tableStyleId>{5940675A-B579-460E-94D1-54222C63F5DA}</a:tableStyleId>
              </a:tblPr>
              <a:tblGrid>
                <a:gridCol w="858377">
                  <a:extLst>
                    <a:ext uri="{9D8B030D-6E8A-4147-A177-3AD203B41FA5}">
                      <a16:colId xmlns:a16="http://schemas.microsoft.com/office/drawing/2014/main" val="1853710997"/>
                    </a:ext>
                  </a:extLst>
                </a:gridCol>
                <a:gridCol w="858377">
                  <a:extLst>
                    <a:ext uri="{9D8B030D-6E8A-4147-A177-3AD203B41FA5}">
                      <a16:colId xmlns:a16="http://schemas.microsoft.com/office/drawing/2014/main" val="746941428"/>
                    </a:ext>
                  </a:extLst>
                </a:gridCol>
                <a:gridCol w="858377">
                  <a:extLst>
                    <a:ext uri="{9D8B030D-6E8A-4147-A177-3AD203B41FA5}">
                      <a16:colId xmlns:a16="http://schemas.microsoft.com/office/drawing/2014/main" val="2402798586"/>
                    </a:ext>
                  </a:extLst>
                </a:gridCol>
                <a:gridCol w="858377">
                  <a:extLst>
                    <a:ext uri="{9D8B030D-6E8A-4147-A177-3AD203B41FA5}">
                      <a16:colId xmlns:a16="http://schemas.microsoft.com/office/drawing/2014/main" val="597559896"/>
                    </a:ext>
                  </a:extLst>
                </a:gridCol>
              </a:tblGrid>
              <a:tr h="856038">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623625600"/>
                  </a:ext>
                </a:extLst>
              </a:tr>
              <a:tr h="856038">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3626861171"/>
                  </a:ext>
                </a:extLst>
              </a:tr>
              <a:tr h="856038">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25355604"/>
                  </a:ext>
                </a:extLst>
              </a:tr>
              <a:tr h="856038">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tc>
                  <a:txBody>
                    <a:bodyPr/>
                    <a:lstStyle/>
                    <a:p>
                      <a:pPr algn="ctr"/>
                      <a:endParaRPr lang="en-GB" sz="3200" dirty="0">
                        <a:solidFill>
                          <a:schemeClr val="tx1"/>
                        </a:solidFill>
                      </a:endParaRPr>
                    </a:p>
                  </a:txBody>
                  <a:tcPr anchor="ctr">
                    <a:lnL w="57150" cap="flat" cmpd="sng" algn="ctr">
                      <a:solidFill>
                        <a:schemeClr val="tx2"/>
                      </a:solidFill>
                      <a:prstDash val="solid"/>
                      <a:round/>
                      <a:headEnd type="none" w="med" len="med"/>
                      <a:tailEnd type="none" w="med" len="med"/>
                    </a:lnL>
                    <a:lnR w="57150" cap="flat" cmpd="sng" algn="ctr">
                      <a:solidFill>
                        <a:schemeClr val="tx2"/>
                      </a:solidFill>
                      <a:prstDash val="solid"/>
                      <a:round/>
                      <a:headEnd type="none" w="med" len="med"/>
                      <a:tailEnd type="none" w="med" len="med"/>
                    </a:lnR>
                    <a:lnT w="57150" cap="flat" cmpd="sng" algn="ctr">
                      <a:solidFill>
                        <a:schemeClr val="tx2"/>
                      </a:solidFill>
                      <a:prstDash val="solid"/>
                      <a:round/>
                      <a:headEnd type="none" w="med" len="med"/>
                      <a:tailEnd type="none" w="med" len="med"/>
                    </a:lnT>
                    <a:lnB w="5715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871227149"/>
                  </a:ext>
                </a:extLst>
              </a:tr>
            </a:tbl>
          </a:graphicData>
        </a:graphic>
      </p:graphicFrame>
      <p:sp>
        <p:nvSpPr>
          <p:cNvPr id="6" name="Freeform: Shape 5">
            <a:extLst>
              <a:ext uri="{FF2B5EF4-FFF2-40B4-BE49-F238E27FC236}">
                <a16:creationId xmlns:a16="http://schemas.microsoft.com/office/drawing/2014/main" id="{5AB086EB-7986-1289-F735-3C8BD74B6B1D}"/>
              </a:ext>
            </a:extLst>
          </p:cNvPr>
          <p:cNvSpPr/>
          <p:nvPr/>
        </p:nvSpPr>
        <p:spPr>
          <a:xfrm>
            <a:off x="4618253" y="3230640"/>
            <a:ext cx="2628900" cy="2667000"/>
          </a:xfrm>
          <a:custGeom>
            <a:avLst/>
            <a:gdLst>
              <a:gd name="connsiteX0" fmla="*/ 0 w 2603500"/>
              <a:gd name="connsiteY0" fmla="*/ 2654300 h 2667000"/>
              <a:gd name="connsiteX1" fmla="*/ 850900 w 2603500"/>
              <a:gd name="connsiteY1" fmla="*/ 2667000 h 2667000"/>
              <a:gd name="connsiteX2" fmla="*/ 850900 w 2603500"/>
              <a:gd name="connsiteY2" fmla="*/ 1790700 h 2667000"/>
              <a:gd name="connsiteX3" fmla="*/ 0 w 2603500"/>
              <a:gd name="connsiteY3" fmla="*/ 1778000 h 2667000"/>
              <a:gd name="connsiteX4" fmla="*/ 12700 w 2603500"/>
              <a:gd name="connsiteY4" fmla="*/ 850900 h 2667000"/>
              <a:gd name="connsiteX5" fmla="*/ 0 w 2603500"/>
              <a:gd name="connsiteY5" fmla="*/ 12700 h 2667000"/>
              <a:gd name="connsiteX6" fmla="*/ 914400 w 2603500"/>
              <a:gd name="connsiteY6" fmla="*/ 0 h 2667000"/>
              <a:gd name="connsiteX7" fmla="*/ 901700 w 2603500"/>
              <a:gd name="connsiteY7" fmla="*/ 914400 h 2667000"/>
              <a:gd name="connsiteX8" fmla="*/ 1739900 w 2603500"/>
              <a:gd name="connsiteY8" fmla="*/ 914400 h 2667000"/>
              <a:gd name="connsiteX9" fmla="*/ 1752600 w 2603500"/>
              <a:gd name="connsiteY9" fmla="*/ 50800 h 2667000"/>
              <a:gd name="connsiteX10" fmla="*/ 2603500 w 2603500"/>
              <a:gd name="connsiteY10" fmla="*/ 50800 h 2667000"/>
              <a:gd name="connsiteX11" fmla="*/ 2590800 w 2603500"/>
              <a:gd name="connsiteY11" fmla="*/ 952500 h 2667000"/>
              <a:gd name="connsiteX12" fmla="*/ 2590800 w 2603500"/>
              <a:gd name="connsiteY12" fmla="*/ 1816100 h 2667000"/>
              <a:gd name="connsiteX13" fmla="*/ 1727200 w 2603500"/>
              <a:gd name="connsiteY13" fmla="*/ 1790700 h 2667000"/>
              <a:gd name="connsiteX14" fmla="*/ 1739900 w 2603500"/>
              <a:gd name="connsiteY14" fmla="*/ 2641600 h 2667000"/>
              <a:gd name="connsiteX15" fmla="*/ 2527300 w 2603500"/>
              <a:gd name="connsiteY15" fmla="*/ 2641600 h 2667000"/>
              <a:gd name="connsiteX0" fmla="*/ 0 w 2603500"/>
              <a:gd name="connsiteY0" fmla="*/ 2654300 h 2667000"/>
              <a:gd name="connsiteX1" fmla="*/ 850900 w 2603500"/>
              <a:gd name="connsiteY1" fmla="*/ 2667000 h 2667000"/>
              <a:gd name="connsiteX2" fmla="*/ 850900 w 2603500"/>
              <a:gd name="connsiteY2" fmla="*/ 1790700 h 2667000"/>
              <a:gd name="connsiteX3" fmla="*/ 0 w 2603500"/>
              <a:gd name="connsiteY3" fmla="*/ 1778000 h 2667000"/>
              <a:gd name="connsiteX4" fmla="*/ 12700 w 2603500"/>
              <a:gd name="connsiteY4" fmla="*/ 850900 h 2667000"/>
              <a:gd name="connsiteX5" fmla="*/ 0 w 2603500"/>
              <a:gd name="connsiteY5" fmla="*/ 12700 h 2667000"/>
              <a:gd name="connsiteX6" fmla="*/ 914400 w 2603500"/>
              <a:gd name="connsiteY6" fmla="*/ 0 h 2667000"/>
              <a:gd name="connsiteX7" fmla="*/ 939800 w 2603500"/>
              <a:gd name="connsiteY7" fmla="*/ 914400 h 2667000"/>
              <a:gd name="connsiteX8" fmla="*/ 1739900 w 2603500"/>
              <a:gd name="connsiteY8" fmla="*/ 914400 h 2667000"/>
              <a:gd name="connsiteX9" fmla="*/ 1752600 w 2603500"/>
              <a:gd name="connsiteY9" fmla="*/ 50800 h 2667000"/>
              <a:gd name="connsiteX10" fmla="*/ 2603500 w 2603500"/>
              <a:gd name="connsiteY10" fmla="*/ 50800 h 2667000"/>
              <a:gd name="connsiteX11" fmla="*/ 2590800 w 2603500"/>
              <a:gd name="connsiteY11" fmla="*/ 952500 h 2667000"/>
              <a:gd name="connsiteX12" fmla="*/ 2590800 w 2603500"/>
              <a:gd name="connsiteY12" fmla="*/ 1816100 h 2667000"/>
              <a:gd name="connsiteX13" fmla="*/ 1727200 w 2603500"/>
              <a:gd name="connsiteY13" fmla="*/ 1790700 h 2667000"/>
              <a:gd name="connsiteX14" fmla="*/ 1739900 w 2603500"/>
              <a:gd name="connsiteY14" fmla="*/ 2641600 h 2667000"/>
              <a:gd name="connsiteX15" fmla="*/ 2527300 w 2603500"/>
              <a:gd name="connsiteY15" fmla="*/ 2641600 h 2667000"/>
              <a:gd name="connsiteX0" fmla="*/ 25400 w 2628900"/>
              <a:gd name="connsiteY0" fmla="*/ 2654300 h 2667000"/>
              <a:gd name="connsiteX1" fmla="*/ 876300 w 2628900"/>
              <a:gd name="connsiteY1" fmla="*/ 2667000 h 2667000"/>
              <a:gd name="connsiteX2" fmla="*/ 876300 w 2628900"/>
              <a:gd name="connsiteY2" fmla="*/ 1790700 h 2667000"/>
              <a:gd name="connsiteX3" fmla="*/ 25400 w 2628900"/>
              <a:gd name="connsiteY3" fmla="*/ 1778000 h 2667000"/>
              <a:gd name="connsiteX4" fmla="*/ 0 w 2628900"/>
              <a:gd name="connsiteY4" fmla="*/ 850900 h 2667000"/>
              <a:gd name="connsiteX5" fmla="*/ 25400 w 2628900"/>
              <a:gd name="connsiteY5" fmla="*/ 12700 h 2667000"/>
              <a:gd name="connsiteX6" fmla="*/ 939800 w 2628900"/>
              <a:gd name="connsiteY6" fmla="*/ 0 h 2667000"/>
              <a:gd name="connsiteX7" fmla="*/ 965200 w 2628900"/>
              <a:gd name="connsiteY7" fmla="*/ 914400 h 2667000"/>
              <a:gd name="connsiteX8" fmla="*/ 1765300 w 2628900"/>
              <a:gd name="connsiteY8" fmla="*/ 914400 h 2667000"/>
              <a:gd name="connsiteX9" fmla="*/ 1778000 w 2628900"/>
              <a:gd name="connsiteY9" fmla="*/ 50800 h 2667000"/>
              <a:gd name="connsiteX10" fmla="*/ 2628900 w 2628900"/>
              <a:gd name="connsiteY10" fmla="*/ 50800 h 2667000"/>
              <a:gd name="connsiteX11" fmla="*/ 2616200 w 2628900"/>
              <a:gd name="connsiteY11" fmla="*/ 952500 h 2667000"/>
              <a:gd name="connsiteX12" fmla="*/ 2616200 w 2628900"/>
              <a:gd name="connsiteY12" fmla="*/ 1816100 h 2667000"/>
              <a:gd name="connsiteX13" fmla="*/ 1752600 w 2628900"/>
              <a:gd name="connsiteY13" fmla="*/ 1790700 h 2667000"/>
              <a:gd name="connsiteX14" fmla="*/ 1765300 w 2628900"/>
              <a:gd name="connsiteY14" fmla="*/ 2641600 h 2667000"/>
              <a:gd name="connsiteX15" fmla="*/ 2552700 w 2628900"/>
              <a:gd name="connsiteY15" fmla="*/ 2641600 h 2667000"/>
              <a:gd name="connsiteX0" fmla="*/ 25400 w 2628900"/>
              <a:gd name="connsiteY0" fmla="*/ 2654300 h 2667000"/>
              <a:gd name="connsiteX1" fmla="*/ 876300 w 2628900"/>
              <a:gd name="connsiteY1" fmla="*/ 2667000 h 2667000"/>
              <a:gd name="connsiteX2" fmla="*/ 876300 w 2628900"/>
              <a:gd name="connsiteY2" fmla="*/ 1790700 h 2667000"/>
              <a:gd name="connsiteX3" fmla="*/ 25400 w 2628900"/>
              <a:gd name="connsiteY3" fmla="*/ 1778000 h 2667000"/>
              <a:gd name="connsiteX4" fmla="*/ 0 w 2628900"/>
              <a:gd name="connsiteY4" fmla="*/ 850900 h 2667000"/>
              <a:gd name="connsiteX5" fmla="*/ 25400 w 2628900"/>
              <a:gd name="connsiteY5" fmla="*/ 12700 h 2667000"/>
              <a:gd name="connsiteX6" fmla="*/ 939800 w 2628900"/>
              <a:gd name="connsiteY6" fmla="*/ 0 h 2667000"/>
              <a:gd name="connsiteX7" fmla="*/ 965200 w 2628900"/>
              <a:gd name="connsiteY7" fmla="*/ 914400 h 2667000"/>
              <a:gd name="connsiteX8" fmla="*/ 1765300 w 2628900"/>
              <a:gd name="connsiteY8" fmla="*/ 914400 h 2667000"/>
              <a:gd name="connsiteX9" fmla="*/ 1778000 w 2628900"/>
              <a:gd name="connsiteY9" fmla="*/ 50800 h 2667000"/>
              <a:gd name="connsiteX10" fmla="*/ 2628900 w 2628900"/>
              <a:gd name="connsiteY10" fmla="*/ 50800 h 2667000"/>
              <a:gd name="connsiteX11" fmla="*/ 2616200 w 2628900"/>
              <a:gd name="connsiteY11" fmla="*/ 952500 h 2667000"/>
              <a:gd name="connsiteX12" fmla="*/ 2616200 w 2628900"/>
              <a:gd name="connsiteY12" fmla="*/ 1765300 h 2667000"/>
              <a:gd name="connsiteX13" fmla="*/ 1752600 w 2628900"/>
              <a:gd name="connsiteY13" fmla="*/ 1790700 h 2667000"/>
              <a:gd name="connsiteX14" fmla="*/ 1765300 w 2628900"/>
              <a:gd name="connsiteY14" fmla="*/ 2641600 h 2667000"/>
              <a:gd name="connsiteX15" fmla="*/ 2552700 w 2628900"/>
              <a:gd name="connsiteY15" fmla="*/ 2641600 h 266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628900" h="2667000">
                <a:moveTo>
                  <a:pt x="25400" y="2654300"/>
                </a:moveTo>
                <a:lnTo>
                  <a:pt x="876300" y="2667000"/>
                </a:lnTo>
                <a:lnTo>
                  <a:pt x="876300" y="1790700"/>
                </a:lnTo>
                <a:lnTo>
                  <a:pt x="25400" y="1778000"/>
                </a:lnTo>
                <a:lnTo>
                  <a:pt x="0" y="850900"/>
                </a:lnTo>
                <a:lnTo>
                  <a:pt x="25400" y="12700"/>
                </a:lnTo>
                <a:lnTo>
                  <a:pt x="939800" y="0"/>
                </a:lnTo>
                <a:lnTo>
                  <a:pt x="965200" y="914400"/>
                </a:lnTo>
                <a:lnTo>
                  <a:pt x="1765300" y="914400"/>
                </a:lnTo>
                <a:lnTo>
                  <a:pt x="1778000" y="50800"/>
                </a:lnTo>
                <a:lnTo>
                  <a:pt x="2628900" y="50800"/>
                </a:lnTo>
                <a:lnTo>
                  <a:pt x="2616200" y="952500"/>
                </a:lnTo>
                <a:lnTo>
                  <a:pt x="2616200" y="1765300"/>
                </a:lnTo>
                <a:lnTo>
                  <a:pt x="1752600" y="1790700"/>
                </a:lnTo>
                <a:lnTo>
                  <a:pt x="1765300" y="2641600"/>
                </a:lnTo>
                <a:lnTo>
                  <a:pt x="2552700" y="2641600"/>
                </a:lnTo>
              </a:path>
            </a:pathLst>
          </a:custGeom>
          <a:noFill/>
          <a:ln w="762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280525FD-6E3E-16D9-252F-150374FDEAA1}"/>
              </a:ext>
            </a:extLst>
          </p:cNvPr>
          <p:cNvGrpSpPr>
            <a:grpSpLocks noChangeAspect="1"/>
          </p:cNvGrpSpPr>
          <p:nvPr/>
        </p:nvGrpSpPr>
        <p:grpSpPr>
          <a:xfrm>
            <a:off x="7925690" y="3302455"/>
            <a:ext cx="4097995" cy="3297606"/>
            <a:chOff x="7177287" y="2399535"/>
            <a:chExt cx="4661738" cy="3751243"/>
          </a:xfrm>
        </p:grpSpPr>
        <p:grpSp>
          <p:nvGrpSpPr>
            <p:cNvPr id="8" name="Group 7">
              <a:extLst>
                <a:ext uri="{FF2B5EF4-FFF2-40B4-BE49-F238E27FC236}">
                  <a16:creationId xmlns:a16="http://schemas.microsoft.com/office/drawing/2014/main" id="{A8E4E328-3E68-3C84-6F41-BE3A5875375C}"/>
                </a:ext>
              </a:extLst>
            </p:cNvPr>
            <p:cNvGrpSpPr/>
            <p:nvPr/>
          </p:nvGrpSpPr>
          <p:grpSpPr>
            <a:xfrm>
              <a:off x="7177287" y="2399535"/>
              <a:ext cx="4661738" cy="3751243"/>
              <a:chOff x="1013553" y="1916935"/>
              <a:chExt cx="4661738" cy="3751243"/>
            </a:xfrm>
          </p:grpSpPr>
          <p:pic>
            <p:nvPicPr>
              <p:cNvPr id="10" name="Picture 9" descr="A black and white drawing of a building&#10;&#10;Description automatically generated">
                <a:extLst>
                  <a:ext uri="{FF2B5EF4-FFF2-40B4-BE49-F238E27FC236}">
                    <a16:creationId xmlns:a16="http://schemas.microsoft.com/office/drawing/2014/main" id="{D14C70BE-8DB3-C0A1-E9DA-9C45CFFF82E5}"/>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1013553" y="1916935"/>
                <a:ext cx="4661738" cy="3751243"/>
              </a:xfrm>
              <a:prstGeom prst="rect">
                <a:avLst/>
              </a:prstGeom>
            </p:spPr>
          </p:pic>
          <p:grpSp>
            <p:nvGrpSpPr>
              <p:cNvPr id="11" name="Group 10">
                <a:extLst>
                  <a:ext uri="{FF2B5EF4-FFF2-40B4-BE49-F238E27FC236}">
                    <a16:creationId xmlns:a16="http://schemas.microsoft.com/office/drawing/2014/main" id="{E1F95B26-D619-F5DB-656F-51C58AC644A0}"/>
                  </a:ext>
                </a:extLst>
              </p:cNvPr>
              <p:cNvGrpSpPr/>
              <p:nvPr/>
            </p:nvGrpSpPr>
            <p:grpSpPr>
              <a:xfrm>
                <a:off x="3848661" y="3139405"/>
                <a:ext cx="1826630" cy="2528773"/>
                <a:chOff x="8851932" y="1443612"/>
                <a:chExt cx="1826630" cy="2528773"/>
              </a:xfrm>
            </p:grpSpPr>
            <p:grpSp>
              <p:nvGrpSpPr>
                <p:cNvPr id="12" name="Group 11">
                  <a:extLst>
                    <a:ext uri="{FF2B5EF4-FFF2-40B4-BE49-F238E27FC236}">
                      <a16:creationId xmlns:a16="http://schemas.microsoft.com/office/drawing/2014/main" id="{374D27DE-655B-89CC-AED5-C84EF52FA341}"/>
                    </a:ext>
                  </a:extLst>
                </p:cNvPr>
                <p:cNvGrpSpPr>
                  <a:grpSpLocks noChangeAspect="1"/>
                </p:cNvGrpSpPr>
                <p:nvPr/>
              </p:nvGrpSpPr>
              <p:grpSpPr>
                <a:xfrm>
                  <a:off x="8851932" y="1443612"/>
                  <a:ext cx="1826630" cy="2528773"/>
                  <a:chOff x="5833310" y="692344"/>
                  <a:chExt cx="3252336" cy="4502511"/>
                </a:xfrm>
              </p:grpSpPr>
              <p:pic>
                <p:nvPicPr>
                  <p:cNvPr id="17" name="Picture 16" descr="A person wearing glasses and a suit&#10;&#10;Description automatically generated">
                    <a:extLst>
                      <a:ext uri="{FF2B5EF4-FFF2-40B4-BE49-F238E27FC236}">
                        <a16:creationId xmlns:a16="http://schemas.microsoft.com/office/drawing/2014/main" id="{5BEF5FF3-6390-AC51-B8F1-18CE2662FA29}"/>
                      </a:ext>
                    </a:extLst>
                  </p:cNvPr>
                  <p:cNvPicPr>
                    <a:picLocks noChangeAspect="1"/>
                  </p:cNvPicPr>
                  <p:nvPr/>
                </p:nvPicPr>
                <p:blipFill>
                  <a:blip r:embed="rId9" cstate="screen">
                    <a:extLst>
                      <a:ext uri="{BEBA8EAE-BF5A-486C-A8C5-ECC9F3942E4B}">
                        <a14:imgProps xmlns:a14="http://schemas.microsoft.com/office/drawing/2010/main">
                          <a14:imgLayer r:embed="rId10">
                            <a14:imgEffect>
                              <a14:backgroundRemoval t="7307" b="97912" l="0" r="99422">
                                <a14:foregroundMark x1="41376" y1="10124" x2="47399" y2="6889"/>
                                <a14:foregroundMark x1="47399" y1="6889" x2="63873" y2="8142"/>
                                <a14:foregroundMark x1="63873" y1="8142" x2="71387" y2="16075"/>
                                <a14:foregroundMark x1="71387" y1="16075" x2="71098" y2="25887"/>
                                <a14:foregroundMark x1="68074" y1="30898" x2="66185" y2="34447"/>
                                <a14:foregroundMark x1="68297" y1="30480" x2="68074" y2="30898"/>
                                <a14:foregroundMark x1="69075" y1="29019" x2="68297" y2="30480"/>
                                <a14:foregroundMark x1="69297" y1="28601" x2="69075" y2="29019"/>
                                <a14:foregroundMark x1="69519" y1="28184" x2="69297" y2="28601"/>
                                <a14:foregroundMark x1="70520" y1="26305" x2="69519" y2="28184"/>
                                <a14:foregroundMark x1="66185" y1="34447" x2="62139" y2="34238"/>
                                <a14:foregroundMark x1="71014" y1="31315" x2="69364" y2="35073"/>
                                <a14:foregroundMark x1="71106" y1="31106" x2="71014" y2="31315"/>
                                <a14:foregroundMark x1="71197" y1="30898" x2="71106" y2="31106"/>
                                <a14:foregroundMark x1="71380" y1="30480" x2="71197" y2="30898"/>
                                <a14:foregroundMark x1="72021" y1="29019" x2="71380" y2="30480"/>
                                <a14:foregroundMark x1="72205" y1="28601" x2="72021" y2="29019"/>
                                <a14:foregroundMark x1="72388" y1="28184" x2="72205" y2="28601"/>
                                <a14:foregroundMark x1="73121" y1="26514" x2="72388" y2="28184"/>
                                <a14:foregroundMark x1="69364" y1="35073" x2="66185" y2="36326"/>
                                <a14:foregroundMark x1="74162" y1="29019" x2="74855" y2="30271"/>
                                <a14:foregroundMark x1="73930" y1="28601" x2="74162" y2="29019"/>
                                <a14:foregroundMark x1="73699" y1="28184" x2="73930" y2="28601"/>
                                <a14:foregroundMark x1="72543" y1="26096" x2="73699" y2="28184"/>
                                <a14:foregroundMark x1="75338" y1="30898" x2="75434" y2="31106"/>
                                <a14:foregroundMark x1="75145" y1="30480" x2="75338" y2="30898"/>
                                <a14:foregroundMark x1="74471" y1="29019" x2="75145" y2="30480"/>
                                <a14:foregroundMark x1="74278" y1="28601" x2="74471" y2="29019"/>
                                <a14:foregroundMark x1="74085" y1="28184" x2="74278" y2="28601"/>
                                <a14:foregroundMark x1="73121" y1="26096" x2="74085" y2="28184"/>
                                <a14:foregroundMark x1="74939" y1="28184" x2="71965" y2="25678"/>
                                <a14:foregroundMark x1="75434" y1="28601" x2="74939" y2="28184"/>
                                <a14:foregroundMark x1="76089" y1="28601" x2="76301" y2="28810"/>
                                <a14:foregroundMark x1="75666" y1="28184" x2="76089" y2="28601"/>
                                <a14:foregroundMark x1="73121" y1="25678" x2="75666" y2="28184"/>
                                <a14:foregroundMark x1="33190" y1="47808" x2="33237" y2="49061"/>
                                <a14:foregroundMark x1="33174" y1="47390" x2="33190" y2="47808"/>
                                <a14:foregroundMark x1="33162" y1="47071" x2="33174" y2="47390"/>
                                <a14:foregroundMark x1="32925" y1="40734" x2="32936" y2="41020"/>
                                <a14:foregroundMark x1="40099" y1="48027" x2="47977" y2="52818"/>
                                <a14:foregroundMark x1="61822" y1="47182" x2="63873" y2="46347"/>
                                <a14:foregroundMark x1="60797" y1="47599" x2="61822" y2="47182"/>
                                <a14:foregroundMark x1="59770" y1="48017" x2="60797" y2="47599"/>
                                <a14:foregroundMark x1="47977" y1="52818" x2="59770" y2="48017"/>
                                <a14:foregroundMark x1="80250" y1="53768" x2="95665" y2="60752"/>
                                <a14:foregroundMark x1="67558" y1="48017" x2="67827" y2="48139"/>
                                <a14:foregroundMark x1="66636" y1="47599" x2="67558" y2="48017"/>
                                <a14:foregroundMark x1="65716" y1="47182" x2="66636" y2="47599"/>
                                <a14:foregroundMark x1="63873" y1="46347" x2="65716" y2="47182"/>
                                <a14:foregroundMark x1="95665" y1="60752" x2="99422" y2="61169"/>
                                <a14:foregroundMark x1="14790" y1="55931" x2="8092" y2="57829"/>
                                <a14:foregroundMark x1="23920" y1="53343" x2="22451" y2="53759"/>
                                <a14:foregroundMark x1="30925" y1="51357" x2="27403" y2="52355"/>
                                <a14:foregroundMark x1="8092" y1="57829" x2="867" y2="67223"/>
                                <a14:foregroundMark x1="867" y1="67223" x2="867" y2="67223"/>
                                <a14:foregroundMark x1="5780" y1="70355" x2="46532" y2="60752"/>
                                <a14:foregroundMark x1="46532" y1="60752" x2="37283" y2="69102"/>
                                <a14:foregroundMark x1="37283" y1="69102" x2="71098" y2="66388"/>
                                <a14:foregroundMark x1="71098" y1="66388" x2="79480" y2="73904"/>
                                <a14:foregroundMark x1="79480" y1="73904" x2="89884" y2="74948"/>
                                <a14:foregroundMark x1="96532" y1="75574" x2="30925" y2="77035"/>
                                <a14:foregroundMark x1="30925" y1="77035" x2="10694" y2="75783"/>
                                <a14:foregroundMark x1="10694" y1="75783" x2="2890" y2="77035"/>
                                <a14:foregroundMark x1="3468" y1="78914" x2="24277" y2="80167"/>
                                <a14:foregroundMark x1="24277" y1="80167" x2="63006" y2="79958"/>
                                <a14:foregroundMark x1="63006" y1="79958" x2="96821" y2="80376"/>
                                <a14:foregroundMark x1="96821" y1="80376" x2="97110" y2="80167"/>
                                <a14:foregroundMark x1="95665" y1="81420" x2="4335" y2="81211"/>
                                <a14:foregroundMark x1="11272" y1="85177" x2="86994" y2="86848"/>
                                <a14:foregroundMark x1="86994" y1="86848" x2="70809" y2="99374"/>
                                <a14:foregroundMark x1="70809" y1="99374" x2="20520" y2="97495"/>
                                <a14:foregroundMark x1="20520" y1="97495" x2="2023" y2="91858"/>
                                <a14:foregroundMark x1="2023" y1="91858" x2="48555" y2="85595"/>
                                <a14:foregroundMark x1="48555" y1="85595" x2="92197" y2="89144"/>
                                <a14:foregroundMark x1="92197" y1="89144" x2="95954" y2="88935"/>
                                <a14:foregroundMark x1="96532" y1="96660" x2="6069" y2="98121"/>
                                <a14:foregroundMark x1="32948" y1="33403" x2="32948" y2="33403"/>
                                <a14:foregroundMark x1="40462" y1="8351" x2="34682" y2="14614"/>
                                <a14:foregroundMark x1="41618" y1="7307" x2="41618" y2="7307"/>
                                <a14:foregroundMark x1="33237" y1="15240" x2="33237" y2="15240"/>
                                <a14:foregroundMark x1="33237" y1="17328" x2="34104" y2="15031"/>
                                <a14:foregroundMark x1="35549" y1="34029" x2="35549" y2="34029"/>
                                <a14:backgroundMark x1="76012" y1="31315" x2="76012" y2="31315"/>
                                <a14:backgroundMark x1="75434" y1="30480" x2="75434" y2="30480"/>
                                <a14:backgroundMark x1="75145" y1="30898" x2="75145" y2="30898"/>
                                <a14:backgroundMark x1="76590" y1="28601" x2="76590" y2="28601"/>
                                <a14:backgroundMark x1="76301" y1="29019" x2="76301" y2="29019"/>
                                <a14:backgroundMark x1="76012" y1="28184" x2="76012" y2="28184"/>
                                <a14:backgroundMark x1="76012" y1="28601" x2="76012" y2="28601"/>
                                <a14:backgroundMark x1="75723" y1="31106" x2="75723" y2="31106"/>
                                <a14:backgroundMark x1="65896" y1="36534" x2="65896" y2="36534"/>
                                <a14:backgroundMark x1="66763" y1="36326" x2="66763" y2="36326"/>
                                <a14:backgroundMark x1="64162" y1="41545" x2="64162" y2="41545"/>
                                <a14:backgroundMark x1="70809" y1="48643" x2="70809" y2="48643"/>
                                <a14:backgroundMark x1="79769" y1="53027" x2="67341" y2="47390"/>
                                <a14:backgroundMark x1="67919" y1="48225" x2="67919" y2="48225"/>
                                <a14:backgroundMark x1="67052" y1="47599" x2="67052" y2="47599"/>
                                <a14:backgroundMark x1="66185" y1="47182" x2="66185" y2="47182"/>
                                <a14:backgroundMark x1="67052" y1="48017" x2="67052" y2="48017"/>
                                <a14:backgroundMark x1="64162" y1="40919" x2="64162" y2="40919"/>
                                <a14:backgroundMark x1="67341" y1="36326" x2="67341" y2="36326"/>
                                <a14:backgroundMark x1="32577" y1="18698" x2="31792" y2="23591"/>
                                <a14:backgroundMark x1="33132" y1="15240" x2="32696" y2="17955"/>
                                <a14:backgroundMark x1="33325" y1="14037" x2="33132" y2="15240"/>
                                <a14:backgroundMark x1="30399" y1="37787" x2="30347" y2="40710"/>
                                <a14:backgroundMark x1="30467" y1="34029" x2="30399" y2="37787"/>
                                <a14:backgroundMark x1="30478" y1="33403" x2="30467" y2="34029"/>
                                <a14:backgroundMark x1="30636" y1="24635" x2="30478" y2="33403"/>
                                <a14:backgroundMark x1="25508" y1="45511" x2="19364" y2="51148"/>
                                <a14:backgroundMark x1="26645" y1="44468" x2="25508" y2="45511"/>
                                <a14:backgroundMark x1="27555" y1="43633" x2="26645" y2="44468"/>
                                <a14:backgroundMark x1="30058" y1="41336" x2="27555" y2="43633"/>
                                <a14:backgroundMark x1="19364" y1="51148" x2="11850" y2="53445"/>
                                <a14:backgroundMark x1="35260" y1="41962" x2="35260" y2="41962"/>
                                <a14:backgroundMark x1="33526" y1="40292" x2="33526" y2="40292"/>
                                <a14:backgroundMark x1="34104" y1="36326" x2="34104" y2="36326"/>
                                <a14:backgroundMark x1="34104" y1="34029" x2="34104" y2="34029"/>
                                <a14:backgroundMark x1="34393" y1="37370" x2="34393" y2="37370"/>
                                <a14:backgroundMark x1="36127" y1="42171" x2="32659" y2="46764"/>
                                <a14:backgroundMark x1="32659" y1="40710" x2="32659" y2="40710"/>
                                <a14:backgroundMark x1="32948" y1="41127" x2="32948" y2="41127"/>
                                <a14:backgroundMark x1="32659" y1="41336" x2="32659" y2="41336"/>
                                <a14:backgroundMark x1="32948" y1="47808" x2="32948" y2="47808"/>
                                <a14:backgroundMark x1="32948" y1="47390" x2="32948" y2="47390"/>
                                <a14:backgroundMark x1="33526" y1="46764" x2="33526" y2="46764"/>
                                <a14:backgroundMark x1="34393" y1="36326" x2="34971" y2="37996"/>
                                <a14:backgroundMark x1="32370" y1="33403" x2="32370" y2="33403"/>
                                <a14:backgroundMark x1="33815" y1="32985" x2="33815" y2="32985"/>
                                <a14:backgroundMark x1="33237" y1="33612" x2="33237" y2="33612"/>
                                <a14:backgroundMark x1="33237" y1="33194" x2="33237" y2="33194"/>
                              </a14:backgroundRemoval>
                            </a14:imgEffect>
                          </a14:imgLayer>
                        </a14:imgProps>
                      </a:ext>
                      <a:ext uri="{28A0092B-C50C-407E-A947-70E740481C1C}">
                        <a14:useLocalDpi xmlns:a14="http://schemas.microsoft.com/office/drawing/2010/main"/>
                      </a:ext>
                    </a:extLst>
                  </a:blip>
                  <a:stretch>
                    <a:fillRect/>
                  </a:stretch>
                </p:blipFill>
                <p:spPr>
                  <a:xfrm>
                    <a:off x="5833310" y="692344"/>
                    <a:ext cx="3252336" cy="4502511"/>
                  </a:xfrm>
                  <a:prstGeom prst="rect">
                    <a:avLst/>
                  </a:prstGeom>
                </p:spPr>
              </p:pic>
              <p:sp>
                <p:nvSpPr>
                  <p:cNvPr id="18" name="Freeform: Shape 17">
                    <a:extLst>
                      <a:ext uri="{FF2B5EF4-FFF2-40B4-BE49-F238E27FC236}">
                        <a16:creationId xmlns:a16="http://schemas.microsoft.com/office/drawing/2014/main" id="{C3B79ECE-3AF3-0E1C-5217-7BD0540B4EA5}"/>
                      </a:ext>
                    </a:extLst>
                  </p:cNvPr>
                  <p:cNvSpPr/>
                  <p:nvPr/>
                </p:nvSpPr>
                <p:spPr>
                  <a:xfrm>
                    <a:off x="6886575" y="2139950"/>
                    <a:ext cx="38100" cy="739775"/>
                  </a:xfrm>
                  <a:custGeom>
                    <a:avLst/>
                    <a:gdLst>
                      <a:gd name="connsiteX0" fmla="*/ 38100 w 38100"/>
                      <a:gd name="connsiteY0" fmla="*/ 0 h 739775"/>
                      <a:gd name="connsiteX1" fmla="*/ 0 w 38100"/>
                      <a:gd name="connsiteY1" fmla="*/ 447675 h 739775"/>
                      <a:gd name="connsiteX2" fmla="*/ 38100 w 38100"/>
                      <a:gd name="connsiteY2" fmla="*/ 739775 h 739775"/>
                    </a:gdLst>
                    <a:ahLst/>
                    <a:cxnLst>
                      <a:cxn ang="0">
                        <a:pos x="connsiteX0" y="connsiteY0"/>
                      </a:cxn>
                      <a:cxn ang="0">
                        <a:pos x="connsiteX1" y="connsiteY1"/>
                      </a:cxn>
                      <a:cxn ang="0">
                        <a:pos x="connsiteX2" y="connsiteY2"/>
                      </a:cxn>
                    </a:cxnLst>
                    <a:rect l="l" t="t" r="r" b="b"/>
                    <a:pathLst>
                      <a:path w="38100" h="739775">
                        <a:moveTo>
                          <a:pt x="38100" y="0"/>
                        </a:moveTo>
                        <a:cubicBezTo>
                          <a:pt x="19050" y="162189"/>
                          <a:pt x="0" y="324379"/>
                          <a:pt x="0" y="447675"/>
                        </a:cubicBezTo>
                        <a:cubicBezTo>
                          <a:pt x="0" y="570971"/>
                          <a:pt x="19050" y="655373"/>
                          <a:pt x="38100" y="739775"/>
                        </a:cubicBezTo>
                      </a:path>
                    </a:pathLst>
                  </a:custGeom>
                  <a:noFill/>
                  <a:ln w="3175">
                    <a:solidFill>
                      <a:srgbClr val="7474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C4968FD7-DD6F-9102-784B-20AE9FE55B3E}"/>
                      </a:ext>
                    </a:extLst>
                  </p:cNvPr>
                  <p:cNvSpPr/>
                  <p:nvPr/>
                </p:nvSpPr>
                <p:spPr>
                  <a:xfrm>
                    <a:off x="6886575" y="2139950"/>
                    <a:ext cx="38100" cy="739775"/>
                  </a:xfrm>
                  <a:custGeom>
                    <a:avLst/>
                    <a:gdLst>
                      <a:gd name="csX0" fmla="*/ 38100 w 38100"/>
                      <a:gd name="csY0" fmla="*/ 0 h 739775"/>
                      <a:gd name="csX1" fmla="*/ 0 w 38100"/>
                      <a:gd name="csY1" fmla="*/ 447675 h 739775"/>
                      <a:gd name="csX2" fmla="*/ 38100 w 38100"/>
                      <a:gd name="csY2" fmla="*/ 739775 h 739775"/>
                    </a:gdLst>
                    <a:ahLst/>
                    <a:cxnLst>
                      <a:cxn ang="0">
                        <a:pos x="csX0" y="csY0"/>
                      </a:cxn>
                      <a:cxn ang="0">
                        <a:pos x="csX1" y="csY1"/>
                      </a:cxn>
                      <a:cxn ang="0">
                        <a:pos x="csX2" y="csY2"/>
                      </a:cxn>
                    </a:cxnLst>
                    <a:rect l="l" t="t" r="r" b="b"/>
                    <a:pathLst>
                      <a:path w="38100" h="739775" extrusionOk="0">
                        <a:moveTo>
                          <a:pt x="38100" y="0"/>
                        </a:moveTo>
                        <a:cubicBezTo>
                          <a:pt x="39463" y="131596"/>
                          <a:pt x="2256" y="320287"/>
                          <a:pt x="0" y="447675"/>
                        </a:cubicBezTo>
                        <a:cubicBezTo>
                          <a:pt x="21950" y="582226"/>
                          <a:pt x="14890" y="666855"/>
                          <a:pt x="38100" y="739775"/>
                        </a:cubicBezTo>
                      </a:path>
                    </a:pathLst>
                  </a:custGeom>
                  <a:noFill/>
                  <a:ln w="12700">
                    <a:solidFill>
                      <a:srgbClr val="747474">
                        <a:alpha val="50196"/>
                      </a:srgbClr>
                    </a:solidFill>
                    <a:extLst>
                      <a:ext uri="{C807C97D-BFC1-408E-A445-0C87EB9F89A2}">
                        <ask:lineSketchStyleProps xmlns:ask="http://schemas.microsoft.com/office/drawing/2018/sketchyshapes" sd="2177963799">
                          <a:custGeom>
                            <a:avLst/>
                            <a:gdLst>
                              <a:gd name="connsiteX0" fmla="*/ 38100 w 38100"/>
                              <a:gd name="connsiteY0" fmla="*/ 0 h 739775"/>
                              <a:gd name="connsiteX1" fmla="*/ 0 w 38100"/>
                              <a:gd name="connsiteY1" fmla="*/ 447675 h 739775"/>
                              <a:gd name="connsiteX2" fmla="*/ 38100 w 38100"/>
                              <a:gd name="connsiteY2" fmla="*/ 739775 h 739775"/>
                            </a:gdLst>
                            <a:ahLst/>
                            <a:cxnLst>
                              <a:cxn ang="0">
                                <a:pos x="connsiteX0" y="connsiteY0"/>
                              </a:cxn>
                              <a:cxn ang="0">
                                <a:pos x="connsiteX1" y="connsiteY1"/>
                              </a:cxn>
                              <a:cxn ang="0">
                                <a:pos x="connsiteX2" y="connsiteY2"/>
                              </a:cxn>
                            </a:cxnLst>
                            <a:rect l="l" t="t" r="r" b="b"/>
                            <a:pathLst>
                              <a:path w="38100" h="739775">
                                <a:moveTo>
                                  <a:pt x="38100" y="0"/>
                                </a:moveTo>
                                <a:cubicBezTo>
                                  <a:pt x="19050" y="162189"/>
                                  <a:pt x="0" y="324379"/>
                                  <a:pt x="0" y="447675"/>
                                </a:cubicBezTo>
                                <a:cubicBezTo>
                                  <a:pt x="0" y="570971"/>
                                  <a:pt x="19050" y="655373"/>
                                  <a:pt x="38100" y="739775"/>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3" name="Oval 8">
                  <a:extLst>
                    <a:ext uri="{FF2B5EF4-FFF2-40B4-BE49-F238E27FC236}">
                      <a16:creationId xmlns:a16="http://schemas.microsoft.com/office/drawing/2014/main" id="{5FF47F75-4BF2-F970-F4F9-62DD0B447B02}"/>
                    </a:ext>
                  </a:extLst>
                </p:cNvPr>
                <p:cNvSpPr/>
                <p:nvPr/>
              </p:nvSpPr>
              <p:spPr>
                <a:xfrm>
                  <a:off x="9455115" y="1574827"/>
                  <a:ext cx="774159" cy="1223469"/>
                </a:xfrm>
                <a:custGeom>
                  <a:avLst/>
                  <a:gdLst>
                    <a:gd name="connsiteX0" fmla="*/ 0 w 969484"/>
                    <a:gd name="connsiteY0" fmla="*/ 611436 h 1222872"/>
                    <a:gd name="connsiteX1" fmla="*/ 484742 w 969484"/>
                    <a:gd name="connsiteY1" fmla="*/ 0 h 1222872"/>
                    <a:gd name="connsiteX2" fmla="*/ 969484 w 969484"/>
                    <a:gd name="connsiteY2" fmla="*/ 611436 h 1222872"/>
                    <a:gd name="connsiteX3" fmla="*/ 484742 w 969484"/>
                    <a:gd name="connsiteY3" fmla="*/ 1222872 h 1222872"/>
                    <a:gd name="connsiteX4" fmla="*/ 0 w 969484"/>
                    <a:gd name="connsiteY4" fmla="*/ 611436 h 1222872"/>
                    <a:gd name="connsiteX0" fmla="*/ 7567 w 977051"/>
                    <a:gd name="connsiteY0" fmla="*/ 640124 h 1251560"/>
                    <a:gd name="connsiteX1" fmla="*/ 216964 w 977051"/>
                    <a:gd name="connsiteY1" fmla="*/ 155076 h 1251560"/>
                    <a:gd name="connsiteX2" fmla="*/ 492309 w 977051"/>
                    <a:gd name="connsiteY2" fmla="*/ 28688 h 1251560"/>
                    <a:gd name="connsiteX3" fmla="*/ 977051 w 977051"/>
                    <a:gd name="connsiteY3" fmla="*/ 640124 h 1251560"/>
                    <a:gd name="connsiteX4" fmla="*/ 492309 w 977051"/>
                    <a:gd name="connsiteY4" fmla="*/ 1251560 h 1251560"/>
                    <a:gd name="connsiteX5" fmla="*/ 7567 w 977051"/>
                    <a:gd name="connsiteY5" fmla="*/ 640124 h 1251560"/>
                    <a:gd name="connsiteX0" fmla="*/ 23602 w 840686"/>
                    <a:gd name="connsiteY0" fmla="*/ 659174 h 1251578"/>
                    <a:gd name="connsiteX1" fmla="*/ 80599 w 840686"/>
                    <a:gd name="connsiteY1" fmla="*/ 155076 h 1251578"/>
                    <a:gd name="connsiteX2" fmla="*/ 355944 w 840686"/>
                    <a:gd name="connsiteY2" fmla="*/ 28688 h 1251578"/>
                    <a:gd name="connsiteX3" fmla="*/ 840686 w 840686"/>
                    <a:gd name="connsiteY3" fmla="*/ 640124 h 1251578"/>
                    <a:gd name="connsiteX4" fmla="*/ 355944 w 840686"/>
                    <a:gd name="connsiteY4" fmla="*/ 1251560 h 1251578"/>
                    <a:gd name="connsiteX5" fmla="*/ 23602 w 840686"/>
                    <a:gd name="connsiteY5" fmla="*/ 659174 h 1251578"/>
                    <a:gd name="connsiteX0" fmla="*/ 5370 w 822454"/>
                    <a:gd name="connsiteY0" fmla="*/ 659174 h 1267691"/>
                    <a:gd name="connsiteX1" fmla="*/ 62367 w 822454"/>
                    <a:gd name="connsiteY1" fmla="*/ 155076 h 1267691"/>
                    <a:gd name="connsiteX2" fmla="*/ 337712 w 822454"/>
                    <a:gd name="connsiteY2" fmla="*/ 28688 h 1267691"/>
                    <a:gd name="connsiteX3" fmla="*/ 822454 w 822454"/>
                    <a:gd name="connsiteY3" fmla="*/ 640124 h 1267691"/>
                    <a:gd name="connsiteX4" fmla="*/ 337712 w 822454"/>
                    <a:gd name="connsiteY4" fmla="*/ 1251560 h 1267691"/>
                    <a:gd name="connsiteX5" fmla="*/ 90942 w 822454"/>
                    <a:gd name="connsiteY5" fmla="*/ 1053601 h 1267691"/>
                    <a:gd name="connsiteX6" fmla="*/ 5370 w 822454"/>
                    <a:gd name="connsiteY6" fmla="*/ 659174 h 1267691"/>
                    <a:gd name="connsiteX0" fmla="*/ 5370 w 574804"/>
                    <a:gd name="connsiteY0" fmla="*/ 676572 h 1272932"/>
                    <a:gd name="connsiteX1" fmla="*/ 62367 w 574804"/>
                    <a:gd name="connsiteY1" fmla="*/ 172474 h 1272932"/>
                    <a:gd name="connsiteX2" fmla="*/ 337712 w 574804"/>
                    <a:gd name="connsiteY2" fmla="*/ 46086 h 1272932"/>
                    <a:gd name="connsiteX3" fmla="*/ 574804 w 574804"/>
                    <a:gd name="connsiteY3" fmla="*/ 901997 h 1272932"/>
                    <a:gd name="connsiteX4" fmla="*/ 337712 w 574804"/>
                    <a:gd name="connsiteY4" fmla="*/ 1268958 h 1272932"/>
                    <a:gd name="connsiteX5" fmla="*/ 90942 w 574804"/>
                    <a:gd name="connsiteY5" fmla="*/ 1070999 h 1272932"/>
                    <a:gd name="connsiteX6" fmla="*/ 5370 w 574804"/>
                    <a:gd name="connsiteY6" fmla="*/ 676572 h 1272932"/>
                    <a:gd name="connsiteX0" fmla="*/ 5370 w 775422"/>
                    <a:gd name="connsiteY0" fmla="*/ 655234 h 1251594"/>
                    <a:gd name="connsiteX1" fmla="*/ 62367 w 775422"/>
                    <a:gd name="connsiteY1" fmla="*/ 151136 h 1251594"/>
                    <a:gd name="connsiteX2" fmla="*/ 337712 w 775422"/>
                    <a:gd name="connsiteY2" fmla="*/ 24748 h 1251594"/>
                    <a:gd name="connsiteX3" fmla="*/ 770392 w 775422"/>
                    <a:gd name="connsiteY3" fmla="*/ 579761 h 1251594"/>
                    <a:gd name="connsiteX4" fmla="*/ 574804 w 775422"/>
                    <a:gd name="connsiteY4" fmla="*/ 880659 h 1251594"/>
                    <a:gd name="connsiteX5" fmla="*/ 337712 w 775422"/>
                    <a:gd name="connsiteY5" fmla="*/ 1247620 h 1251594"/>
                    <a:gd name="connsiteX6" fmla="*/ 90942 w 775422"/>
                    <a:gd name="connsiteY6" fmla="*/ 1049661 h 1251594"/>
                    <a:gd name="connsiteX7" fmla="*/ 5370 w 775422"/>
                    <a:gd name="connsiteY7" fmla="*/ 655234 h 1251594"/>
                    <a:gd name="connsiteX0" fmla="*/ 5370 w 770415"/>
                    <a:gd name="connsiteY0" fmla="*/ 631070 h 1227430"/>
                    <a:gd name="connsiteX1" fmla="*/ 62367 w 770415"/>
                    <a:gd name="connsiteY1" fmla="*/ 126972 h 1227430"/>
                    <a:gd name="connsiteX2" fmla="*/ 337712 w 770415"/>
                    <a:gd name="connsiteY2" fmla="*/ 584 h 1227430"/>
                    <a:gd name="connsiteX3" fmla="*/ 656092 w 770415"/>
                    <a:gd name="connsiteY3" fmla="*/ 158722 h 1227430"/>
                    <a:gd name="connsiteX4" fmla="*/ 770392 w 770415"/>
                    <a:gd name="connsiteY4" fmla="*/ 555597 h 1227430"/>
                    <a:gd name="connsiteX5" fmla="*/ 574804 w 770415"/>
                    <a:gd name="connsiteY5" fmla="*/ 856495 h 1227430"/>
                    <a:gd name="connsiteX6" fmla="*/ 337712 w 770415"/>
                    <a:gd name="connsiteY6" fmla="*/ 1223456 h 1227430"/>
                    <a:gd name="connsiteX7" fmla="*/ 90942 w 770415"/>
                    <a:gd name="connsiteY7" fmla="*/ 1025497 h 1227430"/>
                    <a:gd name="connsiteX8" fmla="*/ 5370 w 770415"/>
                    <a:gd name="connsiteY8" fmla="*/ 631070 h 1227430"/>
                    <a:gd name="connsiteX0" fmla="*/ 6538 w 771583"/>
                    <a:gd name="connsiteY0" fmla="*/ 631070 h 1226668"/>
                    <a:gd name="connsiteX1" fmla="*/ 63535 w 771583"/>
                    <a:gd name="connsiteY1" fmla="*/ 126972 h 1226668"/>
                    <a:gd name="connsiteX2" fmla="*/ 338880 w 771583"/>
                    <a:gd name="connsiteY2" fmla="*/ 584 h 1226668"/>
                    <a:gd name="connsiteX3" fmla="*/ 657260 w 771583"/>
                    <a:gd name="connsiteY3" fmla="*/ 158722 h 1226668"/>
                    <a:gd name="connsiteX4" fmla="*/ 771560 w 771583"/>
                    <a:gd name="connsiteY4" fmla="*/ 555597 h 1226668"/>
                    <a:gd name="connsiteX5" fmla="*/ 575972 w 771583"/>
                    <a:gd name="connsiteY5" fmla="*/ 856495 h 1226668"/>
                    <a:gd name="connsiteX6" fmla="*/ 338880 w 771583"/>
                    <a:gd name="connsiteY6" fmla="*/ 1223456 h 1226668"/>
                    <a:gd name="connsiteX7" fmla="*/ 107985 w 771583"/>
                    <a:gd name="connsiteY7" fmla="*/ 1012797 h 1226668"/>
                    <a:gd name="connsiteX8" fmla="*/ 6538 w 771583"/>
                    <a:gd name="connsiteY8" fmla="*/ 631070 h 1226668"/>
                    <a:gd name="connsiteX0" fmla="*/ 6538 w 771586"/>
                    <a:gd name="connsiteY0" fmla="*/ 631070 h 1223469"/>
                    <a:gd name="connsiteX1" fmla="*/ 63535 w 771586"/>
                    <a:gd name="connsiteY1" fmla="*/ 126972 h 1223469"/>
                    <a:gd name="connsiteX2" fmla="*/ 338880 w 771586"/>
                    <a:gd name="connsiteY2" fmla="*/ 584 h 1223469"/>
                    <a:gd name="connsiteX3" fmla="*/ 657260 w 771586"/>
                    <a:gd name="connsiteY3" fmla="*/ 158722 h 1223469"/>
                    <a:gd name="connsiteX4" fmla="*/ 771560 w 771586"/>
                    <a:gd name="connsiteY4" fmla="*/ 555597 h 1223469"/>
                    <a:gd name="connsiteX5" fmla="*/ 575972 w 771586"/>
                    <a:gd name="connsiteY5" fmla="*/ 856495 h 1223469"/>
                    <a:gd name="connsiteX6" fmla="*/ 549311 w 771586"/>
                    <a:gd name="connsiteY6" fmla="*/ 1022322 h 1223469"/>
                    <a:gd name="connsiteX7" fmla="*/ 338880 w 771586"/>
                    <a:gd name="connsiteY7" fmla="*/ 1223456 h 1223469"/>
                    <a:gd name="connsiteX8" fmla="*/ 107985 w 771586"/>
                    <a:gd name="connsiteY8" fmla="*/ 1012797 h 1223469"/>
                    <a:gd name="connsiteX9" fmla="*/ 6538 w 771586"/>
                    <a:gd name="connsiteY9" fmla="*/ 631070 h 1223469"/>
                    <a:gd name="connsiteX0" fmla="*/ 6538 w 774159"/>
                    <a:gd name="connsiteY0" fmla="*/ 631070 h 1223469"/>
                    <a:gd name="connsiteX1" fmla="*/ 63535 w 774159"/>
                    <a:gd name="connsiteY1" fmla="*/ 126972 h 1223469"/>
                    <a:gd name="connsiteX2" fmla="*/ 338880 w 774159"/>
                    <a:gd name="connsiteY2" fmla="*/ 584 h 1223469"/>
                    <a:gd name="connsiteX3" fmla="*/ 657260 w 774159"/>
                    <a:gd name="connsiteY3" fmla="*/ 158722 h 1223469"/>
                    <a:gd name="connsiteX4" fmla="*/ 771560 w 774159"/>
                    <a:gd name="connsiteY4" fmla="*/ 555597 h 1223469"/>
                    <a:gd name="connsiteX5" fmla="*/ 723935 w 774159"/>
                    <a:gd name="connsiteY5" fmla="*/ 704823 h 1223469"/>
                    <a:gd name="connsiteX6" fmla="*/ 575972 w 774159"/>
                    <a:gd name="connsiteY6" fmla="*/ 856495 h 1223469"/>
                    <a:gd name="connsiteX7" fmla="*/ 549311 w 774159"/>
                    <a:gd name="connsiteY7" fmla="*/ 1022322 h 1223469"/>
                    <a:gd name="connsiteX8" fmla="*/ 338880 w 774159"/>
                    <a:gd name="connsiteY8" fmla="*/ 1223456 h 1223469"/>
                    <a:gd name="connsiteX9" fmla="*/ 107985 w 774159"/>
                    <a:gd name="connsiteY9" fmla="*/ 1012797 h 1223469"/>
                    <a:gd name="connsiteX10" fmla="*/ 6538 w 774159"/>
                    <a:gd name="connsiteY10" fmla="*/ 631070 h 1223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4159" h="1223469">
                      <a:moveTo>
                        <a:pt x="6538" y="631070"/>
                      </a:moveTo>
                      <a:cubicBezTo>
                        <a:pt x="-870" y="483433"/>
                        <a:pt x="-17255" y="228878"/>
                        <a:pt x="63535" y="126972"/>
                      </a:cubicBezTo>
                      <a:cubicBezTo>
                        <a:pt x="144325" y="25066"/>
                        <a:pt x="239926" y="-4708"/>
                        <a:pt x="338880" y="584"/>
                      </a:cubicBezTo>
                      <a:cubicBezTo>
                        <a:pt x="437834" y="5876"/>
                        <a:pt x="585147" y="66220"/>
                        <a:pt x="657260" y="158722"/>
                      </a:cubicBezTo>
                      <a:cubicBezTo>
                        <a:pt x="729373" y="251224"/>
                        <a:pt x="760448" y="469872"/>
                        <a:pt x="771560" y="555597"/>
                      </a:cubicBezTo>
                      <a:cubicBezTo>
                        <a:pt x="782672" y="641322"/>
                        <a:pt x="756533" y="654673"/>
                        <a:pt x="723935" y="704823"/>
                      </a:cubicBezTo>
                      <a:cubicBezTo>
                        <a:pt x="691337" y="754973"/>
                        <a:pt x="605076" y="798287"/>
                        <a:pt x="575972" y="856495"/>
                      </a:cubicBezTo>
                      <a:cubicBezTo>
                        <a:pt x="546868" y="914703"/>
                        <a:pt x="588826" y="961162"/>
                        <a:pt x="549311" y="1022322"/>
                      </a:cubicBezTo>
                      <a:cubicBezTo>
                        <a:pt x="509796" y="1083482"/>
                        <a:pt x="412434" y="1225044"/>
                        <a:pt x="338880" y="1223456"/>
                      </a:cubicBezTo>
                      <a:cubicBezTo>
                        <a:pt x="265326" y="1221869"/>
                        <a:pt x="163375" y="1111528"/>
                        <a:pt x="107985" y="1012797"/>
                      </a:cubicBezTo>
                      <a:cubicBezTo>
                        <a:pt x="52595" y="914066"/>
                        <a:pt x="13946" y="778708"/>
                        <a:pt x="6538" y="631070"/>
                      </a:cubicBezTo>
                      <a:close/>
                    </a:path>
                  </a:pathLst>
                </a:custGeom>
                <a:solidFill>
                  <a:srgbClr val="FFCCCC">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val 10">
                  <a:extLst>
                    <a:ext uri="{FF2B5EF4-FFF2-40B4-BE49-F238E27FC236}">
                      <a16:creationId xmlns:a16="http://schemas.microsoft.com/office/drawing/2014/main" id="{FDAD8B9F-5F2E-A355-B75D-9286593DF433}"/>
                    </a:ext>
                  </a:extLst>
                </p:cNvPr>
                <p:cNvSpPr/>
                <p:nvPr/>
              </p:nvSpPr>
              <p:spPr>
                <a:xfrm>
                  <a:off x="9721732" y="2828624"/>
                  <a:ext cx="162042" cy="159295"/>
                </a:xfrm>
                <a:custGeom>
                  <a:avLst/>
                  <a:gdLst>
                    <a:gd name="connsiteX0" fmla="*/ 0 w 139700"/>
                    <a:gd name="connsiteY0" fmla="*/ 85725 h 171450"/>
                    <a:gd name="connsiteX1" fmla="*/ 69850 w 139700"/>
                    <a:gd name="connsiteY1" fmla="*/ 0 h 171450"/>
                    <a:gd name="connsiteX2" fmla="*/ 139700 w 139700"/>
                    <a:gd name="connsiteY2" fmla="*/ 85725 h 171450"/>
                    <a:gd name="connsiteX3" fmla="*/ 69850 w 139700"/>
                    <a:gd name="connsiteY3" fmla="*/ 171450 h 171450"/>
                    <a:gd name="connsiteX4" fmla="*/ 0 w 139700"/>
                    <a:gd name="connsiteY4" fmla="*/ 85725 h 171450"/>
                    <a:gd name="connsiteX0" fmla="*/ 0 w 155575"/>
                    <a:gd name="connsiteY0" fmla="*/ 55135 h 173046"/>
                    <a:gd name="connsiteX1" fmla="*/ 85725 w 155575"/>
                    <a:gd name="connsiteY1" fmla="*/ 1160 h 173046"/>
                    <a:gd name="connsiteX2" fmla="*/ 155575 w 155575"/>
                    <a:gd name="connsiteY2" fmla="*/ 86885 h 173046"/>
                    <a:gd name="connsiteX3" fmla="*/ 85725 w 155575"/>
                    <a:gd name="connsiteY3" fmla="*/ 172610 h 173046"/>
                    <a:gd name="connsiteX4" fmla="*/ 0 w 155575"/>
                    <a:gd name="connsiteY4" fmla="*/ 55135 h 173046"/>
                    <a:gd name="connsiteX0" fmla="*/ 0 w 161925"/>
                    <a:gd name="connsiteY0" fmla="*/ 54663 h 172326"/>
                    <a:gd name="connsiteX1" fmla="*/ 85725 w 161925"/>
                    <a:gd name="connsiteY1" fmla="*/ 688 h 172326"/>
                    <a:gd name="connsiteX2" fmla="*/ 161925 w 161925"/>
                    <a:gd name="connsiteY2" fmla="*/ 76888 h 172326"/>
                    <a:gd name="connsiteX3" fmla="*/ 85725 w 161925"/>
                    <a:gd name="connsiteY3" fmla="*/ 172138 h 172326"/>
                    <a:gd name="connsiteX4" fmla="*/ 0 w 161925"/>
                    <a:gd name="connsiteY4" fmla="*/ 54663 h 172326"/>
                    <a:gd name="connsiteX0" fmla="*/ 117 w 162042"/>
                    <a:gd name="connsiteY0" fmla="*/ 54276 h 159295"/>
                    <a:gd name="connsiteX1" fmla="*/ 85842 w 162042"/>
                    <a:gd name="connsiteY1" fmla="*/ 301 h 159295"/>
                    <a:gd name="connsiteX2" fmla="*/ 162042 w 162042"/>
                    <a:gd name="connsiteY2" fmla="*/ 76501 h 159295"/>
                    <a:gd name="connsiteX3" fmla="*/ 104892 w 162042"/>
                    <a:gd name="connsiteY3" fmla="*/ 159051 h 159295"/>
                    <a:gd name="connsiteX4" fmla="*/ 117 w 162042"/>
                    <a:gd name="connsiteY4" fmla="*/ 54276 h 159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42" h="159295">
                      <a:moveTo>
                        <a:pt x="117" y="54276"/>
                      </a:moveTo>
                      <a:cubicBezTo>
                        <a:pt x="-3058" y="27818"/>
                        <a:pt x="58855" y="-3403"/>
                        <a:pt x="85842" y="301"/>
                      </a:cubicBezTo>
                      <a:cubicBezTo>
                        <a:pt x="112829" y="4005"/>
                        <a:pt x="162042" y="29156"/>
                        <a:pt x="162042" y="76501"/>
                      </a:cubicBezTo>
                      <a:cubicBezTo>
                        <a:pt x="162042" y="123846"/>
                        <a:pt x="131879" y="162755"/>
                        <a:pt x="104892" y="159051"/>
                      </a:cubicBezTo>
                      <a:cubicBezTo>
                        <a:pt x="77905" y="155347"/>
                        <a:pt x="3292" y="80734"/>
                        <a:pt x="117" y="54276"/>
                      </a:cubicBezTo>
                      <a:close/>
                    </a:path>
                  </a:pathLst>
                </a:custGeom>
                <a:solidFill>
                  <a:srgbClr val="FF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3">
                  <a:extLst>
                    <a:ext uri="{FF2B5EF4-FFF2-40B4-BE49-F238E27FC236}">
                      <a16:creationId xmlns:a16="http://schemas.microsoft.com/office/drawing/2014/main" id="{9C1E713B-DFC2-7702-3D9D-E29FE0A9E410}"/>
                    </a:ext>
                  </a:extLst>
                </p:cNvPr>
                <p:cNvSpPr/>
                <p:nvPr/>
              </p:nvSpPr>
              <p:spPr>
                <a:xfrm>
                  <a:off x="8851932" y="2581275"/>
                  <a:ext cx="1826630" cy="1391110"/>
                </a:xfrm>
                <a:custGeom>
                  <a:avLst/>
                  <a:gdLst>
                    <a:gd name="connsiteX0" fmla="*/ 0 w 1826630"/>
                    <a:gd name="connsiteY0" fmla="*/ 0 h 1372060"/>
                    <a:gd name="connsiteX1" fmla="*/ 1826630 w 1826630"/>
                    <a:gd name="connsiteY1" fmla="*/ 0 h 1372060"/>
                    <a:gd name="connsiteX2" fmla="*/ 1826630 w 1826630"/>
                    <a:gd name="connsiteY2" fmla="*/ 1372060 h 1372060"/>
                    <a:gd name="connsiteX3" fmla="*/ 0 w 1826630"/>
                    <a:gd name="connsiteY3" fmla="*/ 1372060 h 1372060"/>
                    <a:gd name="connsiteX4" fmla="*/ 0 w 1826630"/>
                    <a:gd name="connsiteY4" fmla="*/ 0 h 1372060"/>
                    <a:gd name="connsiteX0" fmla="*/ 0 w 1826630"/>
                    <a:gd name="connsiteY0" fmla="*/ 0 h 1372060"/>
                    <a:gd name="connsiteX1" fmla="*/ 990568 w 1826630"/>
                    <a:gd name="connsiteY1" fmla="*/ 441325 h 1372060"/>
                    <a:gd name="connsiteX2" fmla="*/ 1826630 w 1826630"/>
                    <a:gd name="connsiteY2" fmla="*/ 0 h 1372060"/>
                    <a:gd name="connsiteX3" fmla="*/ 1826630 w 1826630"/>
                    <a:gd name="connsiteY3" fmla="*/ 1372060 h 1372060"/>
                    <a:gd name="connsiteX4" fmla="*/ 0 w 1826630"/>
                    <a:gd name="connsiteY4" fmla="*/ 1372060 h 1372060"/>
                    <a:gd name="connsiteX5" fmla="*/ 0 w 1826630"/>
                    <a:gd name="connsiteY5" fmla="*/ 0 h 1372060"/>
                    <a:gd name="connsiteX0" fmla="*/ 0 w 1826630"/>
                    <a:gd name="connsiteY0" fmla="*/ 0 h 1372060"/>
                    <a:gd name="connsiteX1" fmla="*/ 990568 w 1826630"/>
                    <a:gd name="connsiteY1" fmla="*/ 441325 h 1372060"/>
                    <a:gd name="connsiteX2" fmla="*/ 1203293 w 1826630"/>
                    <a:gd name="connsiteY2" fmla="*/ 47625 h 1372060"/>
                    <a:gd name="connsiteX3" fmla="*/ 1826630 w 1826630"/>
                    <a:gd name="connsiteY3" fmla="*/ 0 h 1372060"/>
                    <a:gd name="connsiteX4" fmla="*/ 1826630 w 1826630"/>
                    <a:gd name="connsiteY4" fmla="*/ 1372060 h 1372060"/>
                    <a:gd name="connsiteX5" fmla="*/ 0 w 1826630"/>
                    <a:gd name="connsiteY5" fmla="*/ 1372060 h 1372060"/>
                    <a:gd name="connsiteX6" fmla="*/ 0 w 1826630"/>
                    <a:gd name="connsiteY6" fmla="*/ 0 h 1372060"/>
                    <a:gd name="connsiteX0" fmla="*/ 0 w 1826630"/>
                    <a:gd name="connsiteY0" fmla="*/ 96350 h 1468410"/>
                    <a:gd name="connsiteX1" fmla="*/ 644493 w 1826630"/>
                    <a:gd name="connsiteY1" fmla="*/ 118575 h 1468410"/>
                    <a:gd name="connsiteX2" fmla="*/ 990568 w 1826630"/>
                    <a:gd name="connsiteY2" fmla="*/ 537675 h 1468410"/>
                    <a:gd name="connsiteX3" fmla="*/ 1203293 w 1826630"/>
                    <a:gd name="connsiteY3" fmla="*/ 143975 h 1468410"/>
                    <a:gd name="connsiteX4" fmla="*/ 1826630 w 1826630"/>
                    <a:gd name="connsiteY4" fmla="*/ 96350 h 1468410"/>
                    <a:gd name="connsiteX5" fmla="*/ 1826630 w 1826630"/>
                    <a:gd name="connsiteY5" fmla="*/ 1468410 h 1468410"/>
                    <a:gd name="connsiteX6" fmla="*/ 0 w 1826630"/>
                    <a:gd name="connsiteY6" fmla="*/ 1468410 h 1468410"/>
                    <a:gd name="connsiteX7" fmla="*/ 0 w 1826630"/>
                    <a:gd name="connsiteY7" fmla="*/ 96350 h 1468410"/>
                    <a:gd name="connsiteX0" fmla="*/ 3175 w 1826630"/>
                    <a:gd name="connsiteY0" fmla="*/ 384175 h 1372060"/>
                    <a:gd name="connsiteX1" fmla="*/ 644493 w 1826630"/>
                    <a:gd name="connsiteY1" fmla="*/ 22225 h 1372060"/>
                    <a:gd name="connsiteX2" fmla="*/ 990568 w 1826630"/>
                    <a:gd name="connsiteY2" fmla="*/ 441325 h 1372060"/>
                    <a:gd name="connsiteX3" fmla="*/ 1203293 w 1826630"/>
                    <a:gd name="connsiteY3" fmla="*/ 47625 h 1372060"/>
                    <a:gd name="connsiteX4" fmla="*/ 1826630 w 1826630"/>
                    <a:gd name="connsiteY4" fmla="*/ 0 h 1372060"/>
                    <a:gd name="connsiteX5" fmla="*/ 1826630 w 1826630"/>
                    <a:gd name="connsiteY5" fmla="*/ 1372060 h 1372060"/>
                    <a:gd name="connsiteX6" fmla="*/ 0 w 1826630"/>
                    <a:gd name="connsiteY6" fmla="*/ 1372060 h 1372060"/>
                    <a:gd name="connsiteX7" fmla="*/ 3175 w 1826630"/>
                    <a:gd name="connsiteY7" fmla="*/ 384175 h 1372060"/>
                    <a:gd name="connsiteX0" fmla="*/ 3175 w 1826630"/>
                    <a:gd name="connsiteY0" fmla="*/ 384175 h 1372060"/>
                    <a:gd name="connsiteX1" fmla="*/ 644493 w 1826630"/>
                    <a:gd name="connsiteY1" fmla="*/ 22225 h 1372060"/>
                    <a:gd name="connsiteX2" fmla="*/ 990568 w 1826630"/>
                    <a:gd name="connsiteY2" fmla="*/ 441325 h 1372060"/>
                    <a:gd name="connsiteX3" fmla="*/ 1203293 w 1826630"/>
                    <a:gd name="connsiteY3" fmla="*/ 47625 h 1372060"/>
                    <a:gd name="connsiteX4" fmla="*/ 1826630 w 1826630"/>
                    <a:gd name="connsiteY4" fmla="*/ 0 h 1372060"/>
                    <a:gd name="connsiteX5" fmla="*/ 1826630 w 1826630"/>
                    <a:gd name="connsiteY5" fmla="*/ 1372060 h 1372060"/>
                    <a:gd name="connsiteX6" fmla="*/ 0 w 1826630"/>
                    <a:gd name="connsiteY6" fmla="*/ 1372060 h 1372060"/>
                    <a:gd name="connsiteX7" fmla="*/ 3175 w 1826630"/>
                    <a:gd name="connsiteY7" fmla="*/ 384175 h 1372060"/>
                    <a:gd name="connsiteX0" fmla="*/ 3175 w 1826630"/>
                    <a:gd name="connsiteY0" fmla="*/ 384175 h 1372060"/>
                    <a:gd name="connsiteX1" fmla="*/ 533368 w 1826630"/>
                    <a:gd name="connsiteY1" fmla="*/ 139700 h 1372060"/>
                    <a:gd name="connsiteX2" fmla="*/ 644493 w 1826630"/>
                    <a:gd name="connsiteY2" fmla="*/ 22225 h 1372060"/>
                    <a:gd name="connsiteX3" fmla="*/ 990568 w 1826630"/>
                    <a:gd name="connsiteY3" fmla="*/ 441325 h 1372060"/>
                    <a:gd name="connsiteX4" fmla="*/ 1203293 w 1826630"/>
                    <a:gd name="connsiteY4" fmla="*/ 47625 h 1372060"/>
                    <a:gd name="connsiteX5" fmla="*/ 1826630 w 1826630"/>
                    <a:gd name="connsiteY5" fmla="*/ 0 h 1372060"/>
                    <a:gd name="connsiteX6" fmla="*/ 1826630 w 1826630"/>
                    <a:gd name="connsiteY6" fmla="*/ 1372060 h 1372060"/>
                    <a:gd name="connsiteX7" fmla="*/ 0 w 1826630"/>
                    <a:gd name="connsiteY7" fmla="*/ 1372060 h 1372060"/>
                    <a:gd name="connsiteX8" fmla="*/ 3175 w 1826630"/>
                    <a:gd name="connsiteY8" fmla="*/ 384175 h 1372060"/>
                    <a:gd name="connsiteX0" fmla="*/ 3175 w 1826630"/>
                    <a:gd name="connsiteY0" fmla="*/ 384175 h 1372060"/>
                    <a:gd name="connsiteX1" fmla="*/ 533368 w 1826630"/>
                    <a:gd name="connsiteY1" fmla="*/ 139700 h 1372060"/>
                    <a:gd name="connsiteX2" fmla="*/ 644493 w 1826630"/>
                    <a:gd name="connsiteY2" fmla="*/ 22225 h 1372060"/>
                    <a:gd name="connsiteX3" fmla="*/ 990568 w 1826630"/>
                    <a:gd name="connsiteY3" fmla="*/ 441325 h 1372060"/>
                    <a:gd name="connsiteX4" fmla="*/ 1203293 w 1826630"/>
                    <a:gd name="connsiteY4" fmla="*/ 47625 h 1372060"/>
                    <a:gd name="connsiteX5" fmla="*/ 1826630 w 1826630"/>
                    <a:gd name="connsiteY5" fmla="*/ 0 h 1372060"/>
                    <a:gd name="connsiteX6" fmla="*/ 1826630 w 1826630"/>
                    <a:gd name="connsiteY6" fmla="*/ 1372060 h 1372060"/>
                    <a:gd name="connsiteX7" fmla="*/ 0 w 1826630"/>
                    <a:gd name="connsiteY7" fmla="*/ 1372060 h 1372060"/>
                    <a:gd name="connsiteX8" fmla="*/ 3175 w 1826630"/>
                    <a:gd name="connsiteY8" fmla="*/ 384175 h 1372060"/>
                    <a:gd name="connsiteX0" fmla="*/ 3175 w 1826630"/>
                    <a:gd name="connsiteY0" fmla="*/ 387948 h 1375833"/>
                    <a:gd name="connsiteX1" fmla="*/ 533368 w 1826630"/>
                    <a:gd name="connsiteY1" fmla="*/ 143473 h 1375833"/>
                    <a:gd name="connsiteX2" fmla="*/ 660368 w 1826630"/>
                    <a:gd name="connsiteY2" fmla="*/ 13298 h 1375833"/>
                    <a:gd name="connsiteX3" fmla="*/ 990568 w 1826630"/>
                    <a:gd name="connsiteY3" fmla="*/ 445098 h 1375833"/>
                    <a:gd name="connsiteX4" fmla="*/ 1203293 w 1826630"/>
                    <a:gd name="connsiteY4" fmla="*/ 51398 h 1375833"/>
                    <a:gd name="connsiteX5" fmla="*/ 1826630 w 1826630"/>
                    <a:gd name="connsiteY5" fmla="*/ 3773 h 1375833"/>
                    <a:gd name="connsiteX6" fmla="*/ 1826630 w 1826630"/>
                    <a:gd name="connsiteY6" fmla="*/ 1375833 h 1375833"/>
                    <a:gd name="connsiteX7" fmla="*/ 0 w 1826630"/>
                    <a:gd name="connsiteY7" fmla="*/ 1375833 h 1375833"/>
                    <a:gd name="connsiteX8" fmla="*/ 3175 w 1826630"/>
                    <a:gd name="connsiteY8" fmla="*/ 387948 h 1375833"/>
                    <a:gd name="connsiteX0" fmla="*/ 3175 w 1826630"/>
                    <a:gd name="connsiteY0" fmla="*/ 387948 h 1375833"/>
                    <a:gd name="connsiteX1" fmla="*/ 533368 w 1826630"/>
                    <a:gd name="connsiteY1" fmla="*/ 143473 h 1375833"/>
                    <a:gd name="connsiteX2" fmla="*/ 660368 w 1826630"/>
                    <a:gd name="connsiteY2" fmla="*/ 13298 h 1375833"/>
                    <a:gd name="connsiteX3" fmla="*/ 990568 w 1826630"/>
                    <a:gd name="connsiteY3" fmla="*/ 445098 h 1375833"/>
                    <a:gd name="connsiteX4" fmla="*/ 1203293 w 1826630"/>
                    <a:gd name="connsiteY4" fmla="*/ 51398 h 1375833"/>
                    <a:gd name="connsiteX5" fmla="*/ 1826630 w 1826630"/>
                    <a:gd name="connsiteY5" fmla="*/ 3773 h 1375833"/>
                    <a:gd name="connsiteX6" fmla="*/ 1826630 w 1826630"/>
                    <a:gd name="connsiteY6" fmla="*/ 1375833 h 1375833"/>
                    <a:gd name="connsiteX7" fmla="*/ 0 w 1826630"/>
                    <a:gd name="connsiteY7" fmla="*/ 1375833 h 1375833"/>
                    <a:gd name="connsiteX8" fmla="*/ 3175 w 1826630"/>
                    <a:gd name="connsiteY8" fmla="*/ 387948 h 1375833"/>
                    <a:gd name="connsiteX0" fmla="*/ 3175 w 1826630"/>
                    <a:gd name="connsiteY0" fmla="*/ 384175 h 1372060"/>
                    <a:gd name="connsiteX1" fmla="*/ 533368 w 1826630"/>
                    <a:gd name="connsiteY1" fmla="*/ 139700 h 1372060"/>
                    <a:gd name="connsiteX2" fmla="*/ 660368 w 1826630"/>
                    <a:gd name="connsiteY2" fmla="*/ 9525 h 1372060"/>
                    <a:gd name="connsiteX3" fmla="*/ 990568 w 1826630"/>
                    <a:gd name="connsiteY3" fmla="*/ 441325 h 1372060"/>
                    <a:gd name="connsiteX4" fmla="*/ 1203293 w 1826630"/>
                    <a:gd name="connsiteY4" fmla="*/ 47625 h 1372060"/>
                    <a:gd name="connsiteX5" fmla="*/ 1826630 w 1826630"/>
                    <a:gd name="connsiteY5" fmla="*/ 0 h 1372060"/>
                    <a:gd name="connsiteX6" fmla="*/ 1826630 w 1826630"/>
                    <a:gd name="connsiteY6" fmla="*/ 1372060 h 1372060"/>
                    <a:gd name="connsiteX7" fmla="*/ 0 w 1826630"/>
                    <a:gd name="connsiteY7" fmla="*/ 1372060 h 1372060"/>
                    <a:gd name="connsiteX8" fmla="*/ 3175 w 1826630"/>
                    <a:gd name="connsiteY8" fmla="*/ 384175 h 1372060"/>
                    <a:gd name="connsiteX0" fmla="*/ 3175 w 1826630"/>
                    <a:gd name="connsiteY0" fmla="*/ 384175 h 1372060"/>
                    <a:gd name="connsiteX1" fmla="*/ 479393 w 1826630"/>
                    <a:gd name="connsiteY1" fmla="*/ 146050 h 1372060"/>
                    <a:gd name="connsiteX2" fmla="*/ 660368 w 1826630"/>
                    <a:gd name="connsiteY2" fmla="*/ 9525 h 1372060"/>
                    <a:gd name="connsiteX3" fmla="*/ 990568 w 1826630"/>
                    <a:gd name="connsiteY3" fmla="*/ 441325 h 1372060"/>
                    <a:gd name="connsiteX4" fmla="*/ 1203293 w 1826630"/>
                    <a:gd name="connsiteY4" fmla="*/ 47625 h 1372060"/>
                    <a:gd name="connsiteX5" fmla="*/ 1826630 w 1826630"/>
                    <a:gd name="connsiteY5" fmla="*/ 0 h 1372060"/>
                    <a:gd name="connsiteX6" fmla="*/ 1826630 w 1826630"/>
                    <a:gd name="connsiteY6" fmla="*/ 1372060 h 1372060"/>
                    <a:gd name="connsiteX7" fmla="*/ 0 w 1826630"/>
                    <a:gd name="connsiteY7" fmla="*/ 1372060 h 1372060"/>
                    <a:gd name="connsiteX8" fmla="*/ 3175 w 1826630"/>
                    <a:gd name="connsiteY8" fmla="*/ 384175 h 1372060"/>
                    <a:gd name="connsiteX0" fmla="*/ 3175 w 1826630"/>
                    <a:gd name="connsiteY0" fmla="*/ 384175 h 1372060"/>
                    <a:gd name="connsiteX1" fmla="*/ 479393 w 1826630"/>
                    <a:gd name="connsiteY1" fmla="*/ 146050 h 1372060"/>
                    <a:gd name="connsiteX2" fmla="*/ 660368 w 1826630"/>
                    <a:gd name="connsiteY2" fmla="*/ 9525 h 1372060"/>
                    <a:gd name="connsiteX3" fmla="*/ 990568 w 1826630"/>
                    <a:gd name="connsiteY3" fmla="*/ 441325 h 1372060"/>
                    <a:gd name="connsiteX4" fmla="*/ 1203293 w 1826630"/>
                    <a:gd name="connsiteY4" fmla="*/ 47625 h 1372060"/>
                    <a:gd name="connsiteX5" fmla="*/ 1826630 w 1826630"/>
                    <a:gd name="connsiteY5" fmla="*/ 0 h 1372060"/>
                    <a:gd name="connsiteX6" fmla="*/ 1826630 w 1826630"/>
                    <a:gd name="connsiteY6" fmla="*/ 1372060 h 1372060"/>
                    <a:gd name="connsiteX7" fmla="*/ 0 w 1826630"/>
                    <a:gd name="connsiteY7" fmla="*/ 1372060 h 1372060"/>
                    <a:gd name="connsiteX8" fmla="*/ 3175 w 1826630"/>
                    <a:gd name="connsiteY8" fmla="*/ 384175 h 1372060"/>
                    <a:gd name="connsiteX0" fmla="*/ 3175 w 1826630"/>
                    <a:gd name="connsiteY0" fmla="*/ 374650 h 1362535"/>
                    <a:gd name="connsiteX1" fmla="*/ 479393 w 1826630"/>
                    <a:gd name="connsiteY1" fmla="*/ 136525 h 1362535"/>
                    <a:gd name="connsiteX2" fmla="*/ 660368 w 1826630"/>
                    <a:gd name="connsiteY2" fmla="*/ 0 h 1362535"/>
                    <a:gd name="connsiteX3" fmla="*/ 990568 w 1826630"/>
                    <a:gd name="connsiteY3" fmla="*/ 431800 h 1362535"/>
                    <a:gd name="connsiteX4" fmla="*/ 1203293 w 1826630"/>
                    <a:gd name="connsiteY4" fmla="*/ 38100 h 1362535"/>
                    <a:gd name="connsiteX5" fmla="*/ 1823455 w 1826630"/>
                    <a:gd name="connsiteY5" fmla="*/ 323850 h 1362535"/>
                    <a:gd name="connsiteX6" fmla="*/ 1826630 w 1826630"/>
                    <a:gd name="connsiteY6" fmla="*/ 1362535 h 1362535"/>
                    <a:gd name="connsiteX7" fmla="*/ 0 w 1826630"/>
                    <a:gd name="connsiteY7" fmla="*/ 1362535 h 1362535"/>
                    <a:gd name="connsiteX8" fmla="*/ 3175 w 1826630"/>
                    <a:gd name="connsiteY8"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90568 w 1826630"/>
                    <a:gd name="connsiteY3" fmla="*/ 431800 h 1362535"/>
                    <a:gd name="connsiteX4" fmla="*/ 1203293 w 1826630"/>
                    <a:gd name="connsiteY4" fmla="*/ 38100 h 1362535"/>
                    <a:gd name="connsiteX5" fmla="*/ 1823455 w 1826630"/>
                    <a:gd name="connsiteY5" fmla="*/ 323850 h 1362535"/>
                    <a:gd name="connsiteX6" fmla="*/ 1826630 w 1826630"/>
                    <a:gd name="connsiteY6" fmla="*/ 1362535 h 1362535"/>
                    <a:gd name="connsiteX7" fmla="*/ 0 w 1826630"/>
                    <a:gd name="connsiteY7" fmla="*/ 1362535 h 1362535"/>
                    <a:gd name="connsiteX8" fmla="*/ 3175 w 1826630"/>
                    <a:gd name="connsiteY8"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90568 w 1826630"/>
                    <a:gd name="connsiteY3" fmla="*/ 431800 h 1362535"/>
                    <a:gd name="connsiteX4" fmla="*/ 1203293 w 1826630"/>
                    <a:gd name="connsiteY4" fmla="*/ 38100 h 1362535"/>
                    <a:gd name="connsiteX5" fmla="*/ 1323943 w 1826630"/>
                    <a:gd name="connsiteY5" fmla="*/ 136525 h 1362535"/>
                    <a:gd name="connsiteX6" fmla="*/ 1823455 w 1826630"/>
                    <a:gd name="connsiteY6" fmla="*/ 323850 h 1362535"/>
                    <a:gd name="connsiteX7" fmla="*/ 1826630 w 1826630"/>
                    <a:gd name="connsiteY7" fmla="*/ 1362535 h 1362535"/>
                    <a:gd name="connsiteX8" fmla="*/ 0 w 1826630"/>
                    <a:gd name="connsiteY8" fmla="*/ 1362535 h 1362535"/>
                    <a:gd name="connsiteX9" fmla="*/ 3175 w 1826630"/>
                    <a:gd name="connsiteY9"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90568 w 1826630"/>
                    <a:gd name="connsiteY3" fmla="*/ 431800 h 1362535"/>
                    <a:gd name="connsiteX4" fmla="*/ 1203293 w 1826630"/>
                    <a:gd name="connsiteY4" fmla="*/ 38100 h 1362535"/>
                    <a:gd name="connsiteX5" fmla="*/ 1323943 w 1826630"/>
                    <a:gd name="connsiteY5" fmla="*/ 136525 h 1362535"/>
                    <a:gd name="connsiteX6" fmla="*/ 1823455 w 1826630"/>
                    <a:gd name="connsiteY6" fmla="*/ 323850 h 1362535"/>
                    <a:gd name="connsiteX7" fmla="*/ 1826630 w 1826630"/>
                    <a:gd name="connsiteY7" fmla="*/ 1362535 h 1362535"/>
                    <a:gd name="connsiteX8" fmla="*/ 0 w 1826630"/>
                    <a:gd name="connsiteY8" fmla="*/ 1362535 h 1362535"/>
                    <a:gd name="connsiteX9" fmla="*/ 3175 w 1826630"/>
                    <a:gd name="connsiteY9"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90568 w 1826630"/>
                    <a:gd name="connsiteY3" fmla="*/ 431800 h 1362535"/>
                    <a:gd name="connsiteX4" fmla="*/ 1181068 w 1826630"/>
                    <a:gd name="connsiteY4" fmla="*/ 15875 h 1362535"/>
                    <a:gd name="connsiteX5" fmla="*/ 1323943 w 1826630"/>
                    <a:gd name="connsiteY5" fmla="*/ 136525 h 1362535"/>
                    <a:gd name="connsiteX6" fmla="*/ 1823455 w 1826630"/>
                    <a:gd name="connsiteY6" fmla="*/ 323850 h 1362535"/>
                    <a:gd name="connsiteX7" fmla="*/ 1826630 w 1826630"/>
                    <a:gd name="connsiteY7" fmla="*/ 1362535 h 1362535"/>
                    <a:gd name="connsiteX8" fmla="*/ 0 w 1826630"/>
                    <a:gd name="connsiteY8" fmla="*/ 1362535 h 1362535"/>
                    <a:gd name="connsiteX9" fmla="*/ 3175 w 1826630"/>
                    <a:gd name="connsiteY9"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90568 w 1826630"/>
                    <a:gd name="connsiteY3" fmla="*/ 431800 h 1362535"/>
                    <a:gd name="connsiteX4" fmla="*/ 1111218 w 1826630"/>
                    <a:gd name="connsiteY4" fmla="*/ 209550 h 1362535"/>
                    <a:gd name="connsiteX5" fmla="*/ 1181068 w 1826630"/>
                    <a:gd name="connsiteY5" fmla="*/ 15875 h 1362535"/>
                    <a:gd name="connsiteX6" fmla="*/ 1323943 w 1826630"/>
                    <a:gd name="connsiteY6" fmla="*/ 136525 h 1362535"/>
                    <a:gd name="connsiteX7" fmla="*/ 1823455 w 1826630"/>
                    <a:gd name="connsiteY7" fmla="*/ 323850 h 1362535"/>
                    <a:gd name="connsiteX8" fmla="*/ 1826630 w 1826630"/>
                    <a:gd name="connsiteY8" fmla="*/ 1362535 h 1362535"/>
                    <a:gd name="connsiteX9" fmla="*/ 0 w 1826630"/>
                    <a:gd name="connsiteY9" fmla="*/ 1362535 h 1362535"/>
                    <a:gd name="connsiteX10" fmla="*/ 3175 w 1826630"/>
                    <a:gd name="connsiteY10"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74693 w 1826630"/>
                    <a:gd name="connsiteY3" fmla="*/ 368300 h 1362535"/>
                    <a:gd name="connsiteX4" fmla="*/ 1111218 w 1826630"/>
                    <a:gd name="connsiteY4" fmla="*/ 209550 h 1362535"/>
                    <a:gd name="connsiteX5" fmla="*/ 1181068 w 1826630"/>
                    <a:gd name="connsiteY5" fmla="*/ 15875 h 1362535"/>
                    <a:gd name="connsiteX6" fmla="*/ 1323943 w 1826630"/>
                    <a:gd name="connsiteY6" fmla="*/ 136525 h 1362535"/>
                    <a:gd name="connsiteX7" fmla="*/ 1823455 w 1826630"/>
                    <a:gd name="connsiteY7" fmla="*/ 323850 h 1362535"/>
                    <a:gd name="connsiteX8" fmla="*/ 1826630 w 1826630"/>
                    <a:gd name="connsiteY8" fmla="*/ 1362535 h 1362535"/>
                    <a:gd name="connsiteX9" fmla="*/ 0 w 1826630"/>
                    <a:gd name="connsiteY9" fmla="*/ 1362535 h 1362535"/>
                    <a:gd name="connsiteX10" fmla="*/ 3175 w 1826630"/>
                    <a:gd name="connsiteY10"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74693 w 1826630"/>
                    <a:gd name="connsiteY3" fmla="*/ 368300 h 1362535"/>
                    <a:gd name="connsiteX4" fmla="*/ 1111218 w 1826630"/>
                    <a:gd name="connsiteY4" fmla="*/ 209550 h 1362535"/>
                    <a:gd name="connsiteX5" fmla="*/ 1181068 w 1826630"/>
                    <a:gd name="connsiteY5" fmla="*/ 15875 h 1362535"/>
                    <a:gd name="connsiteX6" fmla="*/ 1323943 w 1826630"/>
                    <a:gd name="connsiteY6" fmla="*/ 136525 h 1362535"/>
                    <a:gd name="connsiteX7" fmla="*/ 1823455 w 1826630"/>
                    <a:gd name="connsiteY7" fmla="*/ 323850 h 1362535"/>
                    <a:gd name="connsiteX8" fmla="*/ 1826630 w 1826630"/>
                    <a:gd name="connsiteY8" fmla="*/ 1362535 h 1362535"/>
                    <a:gd name="connsiteX9" fmla="*/ 0 w 1826630"/>
                    <a:gd name="connsiteY9" fmla="*/ 1362535 h 1362535"/>
                    <a:gd name="connsiteX10" fmla="*/ 3175 w 1826630"/>
                    <a:gd name="connsiteY10"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74693 w 1826630"/>
                    <a:gd name="connsiteY3" fmla="*/ 368300 h 1362535"/>
                    <a:gd name="connsiteX4" fmla="*/ 1111218 w 1826630"/>
                    <a:gd name="connsiteY4" fmla="*/ 209550 h 1362535"/>
                    <a:gd name="connsiteX5" fmla="*/ 1181068 w 1826630"/>
                    <a:gd name="connsiteY5" fmla="*/ 15875 h 1362535"/>
                    <a:gd name="connsiteX6" fmla="*/ 1323943 w 1826630"/>
                    <a:gd name="connsiteY6" fmla="*/ 136525 h 1362535"/>
                    <a:gd name="connsiteX7" fmla="*/ 1823455 w 1826630"/>
                    <a:gd name="connsiteY7" fmla="*/ 323850 h 1362535"/>
                    <a:gd name="connsiteX8" fmla="*/ 1826630 w 1826630"/>
                    <a:gd name="connsiteY8" fmla="*/ 1362535 h 1362535"/>
                    <a:gd name="connsiteX9" fmla="*/ 0 w 1826630"/>
                    <a:gd name="connsiteY9" fmla="*/ 1362535 h 1362535"/>
                    <a:gd name="connsiteX10" fmla="*/ 3175 w 1826630"/>
                    <a:gd name="connsiteY10"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739743 w 1826630"/>
                    <a:gd name="connsiteY3" fmla="*/ 158750 h 1362535"/>
                    <a:gd name="connsiteX4" fmla="*/ 974693 w 1826630"/>
                    <a:gd name="connsiteY4" fmla="*/ 368300 h 1362535"/>
                    <a:gd name="connsiteX5" fmla="*/ 1111218 w 1826630"/>
                    <a:gd name="connsiteY5" fmla="*/ 209550 h 1362535"/>
                    <a:gd name="connsiteX6" fmla="*/ 1181068 w 1826630"/>
                    <a:gd name="connsiteY6" fmla="*/ 15875 h 1362535"/>
                    <a:gd name="connsiteX7" fmla="*/ 1323943 w 1826630"/>
                    <a:gd name="connsiteY7" fmla="*/ 136525 h 1362535"/>
                    <a:gd name="connsiteX8" fmla="*/ 1823455 w 1826630"/>
                    <a:gd name="connsiteY8" fmla="*/ 323850 h 1362535"/>
                    <a:gd name="connsiteX9" fmla="*/ 1826630 w 1826630"/>
                    <a:gd name="connsiteY9" fmla="*/ 1362535 h 1362535"/>
                    <a:gd name="connsiteX10" fmla="*/ 0 w 1826630"/>
                    <a:gd name="connsiteY10" fmla="*/ 1362535 h 1362535"/>
                    <a:gd name="connsiteX11" fmla="*/ 3175 w 1826630"/>
                    <a:gd name="connsiteY11" fmla="*/ 374650 h 1362535"/>
                    <a:gd name="connsiteX0" fmla="*/ 3175 w 1826630"/>
                    <a:gd name="connsiteY0" fmla="*/ 403225 h 1391110"/>
                    <a:gd name="connsiteX1" fmla="*/ 479393 w 1826630"/>
                    <a:gd name="connsiteY1" fmla="*/ 165100 h 1391110"/>
                    <a:gd name="connsiteX2" fmla="*/ 644493 w 1826630"/>
                    <a:gd name="connsiteY2" fmla="*/ 0 h 1391110"/>
                    <a:gd name="connsiteX3" fmla="*/ 739743 w 1826630"/>
                    <a:gd name="connsiteY3" fmla="*/ 187325 h 1391110"/>
                    <a:gd name="connsiteX4" fmla="*/ 974693 w 1826630"/>
                    <a:gd name="connsiteY4" fmla="*/ 396875 h 1391110"/>
                    <a:gd name="connsiteX5" fmla="*/ 1111218 w 1826630"/>
                    <a:gd name="connsiteY5" fmla="*/ 238125 h 1391110"/>
                    <a:gd name="connsiteX6" fmla="*/ 1181068 w 1826630"/>
                    <a:gd name="connsiteY6" fmla="*/ 44450 h 1391110"/>
                    <a:gd name="connsiteX7" fmla="*/ 1323943 w 1826630"/>
                    <a:gd name="connsiteY7" fmla="*/ 165100 h 1391110"/>
                    <a:gd name="connsiteX8" fmla="*/ 1823455 w 1826630"/>
                    <a:gd name="connsiteY8" fmla="*/ 352425 h 1391110"/>
                    <a:gd name="connsiteX9" fmla="*/ 1826630 w 1826630"/>
                    <a:gd name="connsiteY9" fmla="*/ 1391110 h 1391110"/>
                    <a:gd name="connsiteX10" fmla="*/ 0 w 1826630"/>
                    <a:gd name="connsiteY10" fmla="*/ 1391110 h 1391110"/>
                    <a:gd name="connsiteX11" fmla="*/ 3175 w 1826630"/>
                    <a:gd name="connsiteY11" fmla="*/ 403225 h 139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26630" h="1391110">
                      <a:moveTo>
                        <a:pt x="3175" y="403225"/>
                      </a:moveTo>
                      <a:cubicBezTo>
                        <a:pt x="172503" y="276678"/>
                        <a:pt x="169307" y="361950"/>
                        <a:pt x="479393" y="165100"/>
                      </a:cubicBezTo>
                      <a:cubicBezTo>
                        <a:pt x="586279" y="104775"/>
                        <a:pt x="575701" y="82550"/>
                        <a:pt x="644493" y="0"/>
                      </a:cubicBezTo>
                      <a:cubicBezTo>
                        <a:pt x="693705" y="1058"/>
                        <a:pt x="687355" y="125942"/>
                        <a:pt x="739743" y="187325"/>
                      </a:cubicBezTo>
                      <a:cubicBezTo>
                        <a:pt x="792131" y="248708"/>
                        <a:pt x="918601" y="385763"/>
                        <a:pt x="974693" y="396875"/>
                      </a:cubicBezTo>
                      <a:cubicBezTo>
                        <a:pt x="1030785" y="384175"/>
                        <a:pt x="1079468" y="307446"/>
                        <a:pt x="1111218" y="238125"/>
                      </a:cubicBezTo>
                      <a:cubicBezTo>
                        <a:pt x="1142968" y="168804"/>
                        <a:pt x="1142439" y="56621"/>
                        <a:pt x="1181068" y="44450"/>
                      </a:cubicBezTo>
                      <a:cubicBezTo>
                        <a:pt x="1237160" y="-11642"/>
                        <a:pt x="1220583" y="117475"/>
                        <a:pt x="1323943" y="165100"/>
                      </a:cubicBezTo>
                      <a:cubicBezTo>
                        <a:pt x="1427303" y="212725"/>
                        <a:pt x="1578278" y="255511"/>
                        <a:pt x="1823455" y="352425"/>
                      </a:cubicBezTo>
                      <a:cubicBezTo>
                        <a:pt x="1824513" y="698653"/>
                        <a:pt x="1825572" y="1044882"/>
                        <a:pt x="1826630" y="1391110"/>
                      </a:cubicBezTo>
                      <a:lnTo>
                        <a:pt x="0" y="1391110"/>
                      </a:lnTo>
                      <a:cubicBezTo>
                        <a:pt x="1058" y="1061815"/>
                        <a:pt x="2117" y="732520"/>
                        <a:pt x="3175" y="403225"/>
                      </a:cubicBezTo>
                      <a:close/>
                    </a:path>
                  </a:pathLst>
                </a:custGeom>
                <a:solidFill>
                  <a:srgbClr val="0070C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9" name="Speech Bubble: Oval 8">
              <a:extLst>
                <a:ext uri="{FF2B5EF4-FFF2-40B4-BE49-F238E27FC236}">
                  <a16:creationId xmlns:a16="http://schemas.microsoft.com/office/drawing/2014/main" id="{2A721660-6E18-CF66-A94C-C6FBC92750DF}"/>
                </a:ext>
              </a:extLst>
            </p:cNvPr>
            <p:cNvSpPr/>
            <p:nvPr/>
          </p:nvSpPr>
          <p:spPr>
            <a:xfrm>
              <a:off x="8341657" y="2700868"/>
              <a:ext cx="2702578" cy="1052352"/>
            </a:xfrm>
            <a:prstGeom prst="wedgeEllipseCallout">
              <a:avLst>
                <a:gd name="adj1" fmla="val 24075"/>
                <a:gd name="adj2" fmla="val 77775"/>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Ich liebe ein gutes rätsel! </a:t>
              </a:r>
              <a:endParaRPr lang="en-GB" sz="2000" dirty="0">
                <a:solidFill>
                  <a:schemeClr val="tx1"/>
                </a:solidFill>
              </a:endParaRPr>
            </a:p>
          </p:txBody>
        </p:sp>
      </p:grpSp>
    </p:spTree>
    <p:extLst>
      <p:ext uri="{BB962C8B-B14F-4D97-AF65-F5344CB8AC3E}">
        <p14:creationId xmlns:p14="http://schemas.microsoft.com/office/powerpoint/2010/main" val="728175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250"/>
                                        <p:tgtEl>
                                          <p:spTgt spid="53"/>
                                        </p:tgtEl>
                                      </p:cBhvr>
                                    </p:animEffect>
                                  </p:childTnLst>
                                </p:cTn>
                              </p:par>
                              <p:par>
                                <p:cTn id="8" presetID="42" presetClass="path" presetSubtype="0" decel="100000" fill="hold" grpId="1" nodeType="withEffect">
                                  <p:stCondLst>
                                    <p:cond delay="0"/>
                                  </p:stCondLst>
                                  <p:childTnLst>
                                    <p:animMotion origin="layout" path="M 0.01666 -0.00046 L 4.58333E-6 1.48148E-6 " pathEditMode="relative" rAng="0" ptsTypes="AA">
                                      <p:cBhvr>
                                        <p:cTn id="9" dur="500" fill="hold"/>
                                        <p:tgtEl>
                                          <p:spTgt spid="53"/>
                                        </p:tgtEl>
                                        <p:attrNameLst>
                                          <p:attrName>ppt_x</p:attrName>
                                          <p:attrName>ppt_y</p:attrName>
                                        </p:attrNameLst>
                                      </p:cBhvr>
                                      <p:rCtr x="-83300" y="2300"/>
                                    </p:animMotion>
                                  </p:childTnLst>
                                </p:cTn>
                              </p:par>
                            </p:childTnLst>
                          </p:cTn>
                        </p:par>
                      </p:childTnLst>
                    </p:cTn>
                  </p:par>
                  <p:par>
                    <p:cTn id="10" fill="hold">
                      <p:stCondLst>
                        <p:cond delay="indefinite"/>
                      </p:stCondLst>
                      <p:childTnLst>
                        <p:par>
                          <p:cTn id="11" fill="hold">
                            <p:stCondLst>
                              <p:cond delay="0"/>
                            </p:stCondLst>
                            <p:childTnLst>
                              <p:par>
                                <p:cTn id="12" presetID="10" presetClass="entr" presetSubtype="0" fill="hold" grpId="1" nodeType="click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xit" presetSubtype="0" fill="hold" grpId="0" nodeType="withEffect">
                                  <p:stCondLst>
                                    <p:cond delay="0"/>
                                  </p:stCondLst>
                                  <p:childTnLst>
                                    <p:animEffect transition="out" filter="fade">
                                      <p:cBhvr>
                                        <p:cTn id="24" dur="500"/>
                                        <p:tgtEl>
                                          <p:spTgt spid="6"/>
                                        </p:tgtEl>
                                      </p:cBhvr>
                                    </p:animEffect>
                                    <p:set>
                                      <p:cBhvr>
                                        <p:cTn id="25" dur="1" fill="hold">
                                          <p:stCondLst>
                                            <p:cond delay="499"/>
                                          </p:stCondLst>
                                        </p:cTn>
                                        <p:tgtEl>
                                          <p:spTgt spid="6"/>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5"/>
                                        </p:tgtEl>
                                      </p:cBhvr>
                                    </p:animEffect>
                                    <p:set>
                                      <p:cBhvr>
                                        <p:cTn id="28" dur="1" fill="hold">
                                          <p:stCondLst>
                                            <p:cond delay="499"/>
                                          </p:stCondLst>
                                        </p:cTn>
                                        <p:tgtEl>
                                          <p:spTgt spid="5"/>
                                        </p:tgtEl>
                                        <p:attrNameLst>
                                          <p:attrName>style.visibility</p:attrName>
                                        </p:attrNameLst>
                                      </p:cBhvr>
                                      <p:to>
                                        <p:strVal val="hidden"/>
                                      </p:to>
                                    </p:set>
                                  </p:childTnLst>
                                </p:cTn>
                              </p:par>
                              <p:par>
                                <p:cTn id="29" presetID="1" presetClass="mediacall" presetSubtype="0" fill="hold" nodeType="withEffect">
                                  <p:stCondLst>
                                    <p:cond delay="0"/>
                                  </p:stCondLst>
                                  <p:childTnLst>
                                    <p:cmd type="call" cmd="playFrom(0.0)">
                                      <p:cBhvr>
                                        <p:cTn id="30" dur="512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seq concurrent="1" nextAc="seek">
              <p:cTn id="31" restart="whenNotActive" fill="hold" evtFilter="cancelBubble" nodeType="interactiveSeq">
                <p:stCondLst>
                  <p:cond evt="onClick" delay="0">
                    <p:tgtEl>
                      <p:spTgt spid="4"/>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4"/>
                                        </p:tgtEl>
                                      </p:cBhvr>
                                    </p:cmd>
                                  </p:childTnLst>
                                </p:cTn>
                              </p:par>
                            </p:childTnLst>
                          </p:cTn>
                        </p:par>
                      </p:childTnLst>
                    </p:cTn>
                  </p:par>
                </p:childTnLst>
              </p:cTn>
              <p:nextCondLst>
                <p:cond evt="onClick" delay="0">
                  <p:tgtEl>
                    <p:spTgt spid="4"/>
                  </p:tgtEl>
                </p:cond>
              </p:nextCondLst>
            </p:seq>
            <p:video>
              <p:cMediaNode vol="80000">
                <p:cTn id="36" fill="hold" display="0">
                  <p:stCondLst>
                    <p:cond delay="indefinite"/>
                  </p:stCondLst>
                </p:cTn>
                <p:tgtEl>
                  <p:spTgt spid="4"/>
                </p:tgtEl>
              </p:cMediaNode>
            </p:video>
          </p:childTnLst>
        </p:cTn>
      </p:par>
    </p:tnLst>
    <p:bldLst>
      <p:bldP spid="53" grpId="0"/>
      <p:bldP spid="53" grpId="1"/>
      <p:bldP spid="3" grpId="0"/>
      <p:bldP spid="6" grpId="0" animBg="1"/>
      <p:bldP spid="6" grpId="1"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59F58A-0CB0-1860-2EC9-1424E2DBC5CF}"/>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51956E21-3C32-139E-2E88-443A3F399B1E}"/>
              </a:ext>
            </a:extLst>
          </p:cNvPr>
          <p:cNvPicPr>
            <a:picLocks noGrp="1" noRot="1" noChangeAspect="1" noMove="1" noResize="1" noEditPoints="1" noAdjustHandles="1" noChangeArrowheads="1" noChangeShapeType="1" noCrop="1"/>
          </p:cNvPicPr>
          <p:nvPr/>
        </p:nvPicPr>
        <p:blipFill>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36DBA635-621F-5F61-DE45-6DA20F647FB4}"/>
              </a:ext>
            </a:extLst>
          </p:cNvPr>
          <p:cNvGrpSpPr>
            <a:grpSpLocks/>
          </p:cNvGrpSpPr>
          <p:nvPr/>
        </p:nvGrpSpPr>
        <p:grpSpPr>
          <a:xfrm>
            <a:off x="520319" y="298141"/>
            <a:ext cx="6404308" cy="431685"/>
            <a:chOff x="520319" y="298141"/>
            <a:chExt cx="6404308" cy="431685"/>
          </a:xfrm>
        </p:grpSpPr>
        <p:sp>
          <p:nvSpPr>
            <p:cNvPr id="51" name="Text Placeholder 5">
              <a:extLst>
                <a:ext uri="{FF2B5EF4-FFF2-40B4-BE49-F238E27FC236}">
                  <a16:creationId xmlns:a16="http://schemas.microsoft.com/office/drawing/2014/main" id="{1FF70D42-2F58-DC17-3380-E46F3514F55C}"/>
                </a:ext>
              </a:extLst>
            </p:cNvPr>
            <p:cNvSpPr txBox="1">
              <a:spLocks/>
            </p:cNvSpPr>
            <p:nvPr/>
          </p:nvSpPr>
          <p:spPr>
            <a:xfrm>
              <a:off x="587375" y="298141"/>
              <a:ext cx="6337252" cy="431676"/>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chemeClr val="tx2"/>
                  </a:solidFill>
                  <a:latin typeface="Arial" panose="020B0604020202020204" pitchFamily="34" charset="0"/>
                  <a:cs typeface="Arial" panose="020B0604020202020204" pitchFamily="34" charset="0"/>
                </a:rPr>
                <a:t>…Why Though?</a:t>
              </a:r>
            </a:p>
          </p:txBody>
        </p:sp>
        <p:cxnSp>
          <p:nvCxnSpPr>
            <p:cNvPr id="52" name="Straight Connector 51">
              <a:extLst>
                <a:ext uri="{FF2B5EF4-FFF2-40B4-BE49-F238E27FC236}">
                  <a16:creationId xmlns:a16="http://schemas.microsoft.com/office/drawing/2014/main" id="{641D8208-2C31-2D83-D90E-A3CD2E14E64F}"/>
                </a:ext>
              </a:extLst>
            </p:cNvPr>
            <p:cNvCxnSpPr>
              <a:cxnSpLocks/>
            </p:cNvCxnSpPr>
            <p:nvPr/>
          </p:nvCxnSpPr>
          <p:spPr>
            <a:xfrm flipV="1">
              <a:off x="520319" y="729817"/>
              <a:ext cx="2708073" cy="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53" name="Text Placeholder 5">
            <a:extLst>
              <a:ext uri="{FF2B5EF4-FFF2-40B4-BE49-F238E27FC236}">
                <a16:creationId xmlns:a16="http://schemas.microsoft.com/office/drawing/2014/main" id="{43FD36DC-1192-1E85-B220-FB9F59F4891F}"/>
              </a:ext>
            </a:extLst>
          </p:cNvPr>
          <p:cNvSpPr txBox="1">
            <a:spLocks/>
          </p:cNvSpPr>
          <p:nvPr/>
        </p:nvSpPr>
        <p:spPr>
          <a:xfrm>
            <a:off x="520319" y="879566"/>
            <a:ext cx="11234720" cy="2802120"/>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800" dirty="0">
                <a:solidFill>
                  <a:schemeClr val="tx1"/>
                </a:solidFill>
                <a:latin typeface="Arial" panose="020B0604020202020204" pitchFamily="34" charset="0"/>
                <a:cs typeface="Arial" panose="020B0604020202020204" pitchFamily="34" charset="0"/>
              </a:rPr>
              <a:t>David was pleased enough with his solution that he wrote it out to show to his other mathematician friends. It did solve the maths problem in a way no one had ever answered before, but in 1891 this piece of maths wasn’t very useful.</a:t>
            </a:r>
          </a:p>
          <a:p>
            <a:pPr marL="0" indent="0">
              <a:lnSpc>
                <a:spcPct val="100000"/>
              </a:lnSpc>
              <a:buNone/>
            </a:pPr>
            <a:r>
              <a:rPr lang="en-GB" sz="2800" dirty="0">
                <a:solidFill>
                  <a:schemeClr val="tx1"/>
                </a:solidFill>
                <a:latin typeface="Arial" panose="020B0604020202020204" pitchFamily="34" charset="0"/>
                <a:cs typeface="Arial" panose="020B0604020202020204" pitchFamily="34" charset="0"/>
              </a:rPr>
              <a:t>It was a fun puzzle and that was all. But over 100 years later, the maths behind this “Hilbert Curve” now lets us:</a:t>
            </a:r>
          </a:p>
          <a:p>
            <a:pPr marL="0" indent="0">
              <a:lnSpc>
                <a:spcPct val="100000"/>
              </a:lnSpc>
              <a:buNone/>
            </a:pPr>
            <a:endParaRPr lang="en-GB" sz="2800" dirty="0">
              <a:solidFill>
                <a:schemeClr val="tx1"/>
              </a:solidFill>
              <a:latin typeface="Arial" panose="020B0604020202020204" pitchFamily="34" charset="0"/>
              <a:cs typeface="Arial" panose="020B0604020202020204" pitchFamily="34" charset="0"/>
            </a:endParaRPr>
          </a:p>
          <a:p>
            <a:pPr marL="0" indent="0">
              <a:lnSpc>
                <a:spcPct val="100000"/>
              </a:lnSpc>
              <a:buFont typeface="Arial" panose="020B0604020202020204" pitchFamily="34" charset="0"/>
              <a:buNone/>
            </a:pPr>
            <a:endParaRPr lang="en-US" sz="2800" dirty="0">
              <a:solidFill>
                <a:schemeClr val="tx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9BF8C19D-BD8E-6FDF-7EBA-6369D1ACFC6B}"/>
              </a:ext>
            </a:extLst>
          </p:cNvPr>
          <p:cNvSpPr txBox="1"/>
          <p:nvPr/>
        </p:nvSpPr>
        <p:spPr>
          <a:xfrm>
            <a:off x="302766" y="4100325"/>
            <a:ext cx="2262600" cy="830997"/>
          </a:xfrm>
          <a:prstGeom prst="rect">
            <a:avLst/>
          </a:prstGeom>
          <a:noFill/>
        </p:spPr>
        <p:txBody>
          <a:bodyPr wrap="square" rtlCol="0">
            <a:spAutoFit/>
          </a:bodyPr>
          <a:lstStyle/>
          <a:p>
            <a:pPr algn="ctr"/>
            <a:r>
              <a:rPr lang="en-GB" sz="2400" b="1" dirty="0">
                <a:solidFill>
                  <a:schemeClr val="accent5"/>
                </a:solidFill>
              </a:rPr>
              <a:t>connect to the internet</a:t>
            </a:r>
          </a:p>
        </p:txBody>
      </p:sp>
      <p:sp>
        <p:nvSpPr>
          <p:cNvPr id="20" name="TextBox 19">
            <a:extLst>
              <a:ext uri="{FF2B5EF4-FFF2-40B4-BE49-F238E27FC236}">
                <a16:creationId xmlns:a16="http://schemas.microsoft.com/office/drawing/2014/main" id="{14BB1750-41FC-1FE8-B035-51E88982391C}"/>
              </a:ext>
            </a:extLst>
          </p:cNvPr>
          <p:cNvSpPr txBox="1"/>
          <p:nvPr/>
        </p:nvSpPr>
        <p:spPr>
          <a:xfrm>
            <a:off x="3385782" y="4093194"/>
            <a:ext cx="2672165" cy="830997"/>
          </a:xfrm>
          <a:prstGeom prst="rect">
            <a:avLst/>
          </a:prstGeom>
          <a:noFill/>
        </p:spPr>
        <p:txBody>
          <a:bodyPr wrap="square" rtlCol="0">
            <a:spAutoFit/>
          </a:bodyPr>
          <a:lstStyle/>
          <a:p>
            <a:pPr algn="ctr"/>
            <a:r>
              <a:rPr lang="en-GB" sz="2400" b="1" dirty="0">
                <a:solidFill>
                  <a:schemeClr val="accent4"/>
                </a:solidFill>
              </a:rPr>
              <a:t>find the best travel routes</a:t>
            </a:r>
          </a:p>
        </p:txBody>
      </p:sp>
      <p:sp>
        <p:nvSpPr>
          <p:cNvPr id="21" name="TextBox 20">
            <a:extLst>
              <a:ext uri="{FF2B5EF4-FFF2-40B4-BE49-F238E27FC236}">
                <a16:creationId xmlns:a16="http://schemas.microsoft.com/office/drawing/2014/main" id="{32BC4BD5-72E5-933E-7B0E-4EF38AA75A0E}"/>
              </a:ext>
            </a:extLst>
          </p:cNvPr>
          <p:cNvSpPr txBox="1"/>
          <p:nvPr/>
        </p:nvSpPr>
        <p:spPr>
          <a:xfrm>
            <a:off x="1327553" y="5500391"/>
            <a:ext cx="2817184" cy="830997"/>
          </a:xfrm>
          <a:prstGeom prst="rect">
            <a:avLst/>
          </a:prstGeom>
          <a:noFill/>
        </p:spPr>
        <p:txBody>
          <a:bodyPr wrap="square" rtlCol="0">
            <a:spAutoFit/>
          </a:bodyPr>
          <a:lstStyle/>
          <a:p>
            <a:pPr algn="ctr"/>
            <a:r>
              <a:rPr lang="en-GB" sz="2400" b="1" dirty="0">
                <a:solidFill>
                  <a:schemeClr val="bg2"/>
                </a:solidFill>
              </a:rPr>
              <a:t>upload / download images quickly</a:t>
            </a:r>
          </a:p>
        </p:txBody>
      </p:sp>
      <p:sp>
        <p:nvSpPr>
          <p:cNvPr id="22" name="TextBox 21">
            <a:extLst>
              <a:ext uri="{FF2B5EF4-FFF2-40B4-BE49-F238E27FC236}">
                <a16:creationId xmlns:a16="http://schemas.microsoft.com/office/drawing/2014/main" id="{FE52CDD8-C789-7380-A4AC-E048A90597C0}"/>
              </a:ext>
            </a:extLst>
          </p:cNvPr>
          <p:cNvSpPr txBox="1"/>
          <p:nvPr/>
        </p:nvSpPr>
        <p:spPr>
          <a:xfrm>
            <a:off x="5163663" y="5490486"/>
            <a:ext cx="2262600" cy="830997"/>
          </a:xfrm>
          <a:prstGeom prst="rect">
            <a:avLst/>
          </a:prstGeom>
          <a:noFill/>
        </p:spPr>
        <p:txBody>
          <a:bodyPr wrap="square" rtlCol="0">
            <a:spAutoFit/>
          </a:bodyPr>
          <a:lstStyle/>
          <a:p>
            <a:pPr algn="ctr"/>
            <a:r>
              <a:rPr lang="en-GB" sz="2400" b="1" dirty="0">
                <a:solidFill>
                  <a:schemeClr val="accent6"/>
                </a:solidFill>
              </a:rPr>
              <a:t>create better digital maps </a:t>
            </a:r>
          </a:p>
        </p:txBody>
      </p:sp>
      <p:grpSp>
        <p:nvGrpSpPr>
          <p:cNvPr id="23" name="Group 22">
            <a:extLst>
              <a:ext uri="{FF2B5EF4-FFF2-40B4-BE49-F238E27FC236}">
                <a16:creationId xmlns:a16="http://schemas.microsoft.com/office/drawing/2014/main" id="{5324C551-1604-7D32-86AB-BFDFE489F4E0}"/>
              </a:ext>
            </a:extLst>
          </p:cNvPr>
          <p:cNvGrpSpPr/>
          <p:nvPr/>
        </p:nvGrpSpPr>
        <p:grpSpPr>
          <a:xfrm>
            <a:off x="7925690" y="3302456"/>
            <a:ext cx="4097994" cy="3297606"/>
            <a:chOff x="1013553" y="1916935"/>
            <a:chExt cx="4661738" cy="3751243"/>
          </a:xfrm>
        </p:grpSpPr>
        <p:pic>
          <p:nvPicPr>
            <p:cNvPr id="28" name="Picture 27" descr="A black and white drawing of a building&#10;&#10;Description automatically generated">
              <a:extLst>
                <a:ext uri="{FF2B5EF4-FFF2-40B4-BE49-F238E27FC236}">
                  <a16:creationId xmlns:a16="http://schemas.microsoft.com/office/drawing/2014/main" id="{A87F0D1D-5645-4BE8-09A7-567FD322CF07}"/>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013553" y="1916935"/>
              <a:ext cx="4661738" cy="3751243"/>
            </a:xfrm>
            <a:prstGeom prst="rect">
              <a:avLst/>
            </a:prstGeom>
          </p:spPr>
        </p:pic>
        <p:grpSp>
          <p:nvGrpSpPr>
            <p:cNvPr id="29" name="Group 28">
              <a:extLst>
                <a:ext uri="{FF2B5EF4-FFF2-40B4-BE49-F238E27FC236}">
                  <a16:creationId xmlns:a16="http://schemas.microsoft.com/office/drawing/2014/main" id="{255FEC8A-6F27-4D70-F743-CB40F4052A1F}"/>
                </a:ext>
              </a:extLst>
            </p:cNvPr>
            <p:cNvGrpSpPr/>
            <p:nvPr/>
          </p:nvGrpSpPr>
          <p:grpSpPr>
            <a:xfrm>
              <a:off x="3848661" y="3139405"/>
              <a:ext cx="1826630" cy="2528773"/>
              <a:chOff x="8851932" y="1443612"/>
              <a:chExt cx="1826630" cy="2528773"/>
            </a:xfrm>
          </p:grpSpPr>
          <p:grpSp>
            <p:nvGrpSpPr>
              <p:cNvPr id="30" name="Group 29">
                <a:extLst>
                  <a:ext uri="{FF2B5EF4-FFF2-40B4-BE49-F238E27FC236}">
                    <a16:creationId xmlns:a16="http://schemas.microsoft.com/office/drawing/2014/main" id="{7B566C0B-D9AD-DBEE-60EC-CD51C763E554}"/>
                  </a:ext>
                </a:extLst>
              </p:cNvPr>
              <p:cNvGrpSpPr>
                <a:grpSpLocks noChangeAspect="1"/>
              </p:cNvGrpSpPr>
              <p:nvPr/>
            </p:nvGrpSpPr>
            <p:grpSpPr>
              <a:xfrm>
                <a:off x="8851932" y="1443612"/>
                <a:ext cx="1826630" cy="2528773"/>
                <a:chOff x="5833310" y="692344"/>
                <a:chExt cx="3252336" cy="4502511"/>
              </a:xfrm>
            </p:grpSpPr>
            <p:pic>
              <p:nvPicPr>
                <p:cNvPr id="34" name="Picture 33" descr="A person wearing glasses and a suit&#10;&#10;Description automatically generated">
                  <a:extLst>
                    <a:ext uri="{FF2B5EF4-FFF2-40B4-BE49-F238E27FC236}">
                      <a16:creationId xmlns:a16="http://schemas.microsoft.com/office/drawing/2014/main" id="{B9D986AF-CADB-263D-2176-705DB3A19A78}"/>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7307" b="97912" l="0" r="99422">
                              <a14:foregroundMark x1="41376" y1="10124" x2="47399" y2="6889"/>
                              <a14:foregroundMark x1="47399" y1="6889" x2="63873" y2="8142"/>
                              <a14:foregroundMark x1="63873" y1="8142" x2="71387" y2="16075"/>
                              <a14:foregroundMark x1="71387" y1="16075" x2="71098" y2="25887"/>
                              <a14:foregroundMark x1="68074" y1="30898" x2="66185" y2="34447"/>
                              <a14:foregroundMark x1="68297" y1="30480" x2="68074" y2="30898"/>
                              <a14:foregroundMark x1="69075" y1="29019" x2="68297" y2="30480"/>
                              <a14:foregroundMark x1="69297" y1="28601" x2="69075" y2="29019"/>
                              <a14:foregroundMark x1="69519" y1="28184" x2="69297" y2="28601"/>
                              <a14:foregroundMark x1="70520" y1="26305" x2="69519" y2="28184"/>
                              <a14:foregroundMark x1="66185" y1="34447" x2="62139" y2="34238"/>
                              <a14:foregroundMark x1="71014" y1="31315" x2="69364" y2="35073"/>
                              <a14:foregroundMark x1="71106" y1="31106" x2="71014" y2="31315"/>
                              <a14:foregroundMark x1="71197" y1="30898" x2="71106" y2="31106"/>
                              <a14:foregroundMark x1="71380" y1="30480" x2="71197" y2="30898"/>
                              <a14:foregroundMark x1="72021" y1="29019" x2="71380" y2="30480"/>
                              <a14:foregroundMark x1="72205" y1="28601" x2="72021" y2="29019"/>
                              <a14:foregroundMark x1="72388" y1="28184" x2="72205" y2="28601"/>
                              <a14:foregroundMark x1="73121" y1="26514" x2="72388" y2="28184"/>
                              <a14:foregroundMark x1="69364" y1="35073" x2="66185" y2="36326"/>
                              <a14:foregroundMark x1="74162" y1="29019" x2="74855" y2="30271"/>
                              <a14:foregroundMark x1="73930" y1="28601" x2="74162" y2="29019"/>
                              <a14:foregroundMark x1="73699" y1="28184" x2="73930" y2="28601"/>
                              <a14:foregroundMark x1="72543" y1="26096" x2="73699" y2="28184"/>
                              <a14:foregroundMark x1="75338" y1="30898" x2="75434" y2="31106"/>
                              <a14:foregroundMark x1="75145" y1="30480" x2="75338" y2="30898"/>
                              <a14:foregroundMark x1="74471" y1="29019" x2="75145" y2="30480"/>
                              <a14:foregroundMark x1="74278" y1="28601" x2="74471" y2="29019"/>
                              <a14:foregroundMark x1="74085" y1="28184" x2="74278" y2="28601"/>
                              <a14:foregroundMark x1="73121" y1="26096" x2="74085" y2="28184"/>
                              <a14:foregroundMark x1="74939" y1="28184" x2="71965" y2="25678"/>
                              <a14:foregroundMark x1="75434" y1="28601" x2="74939" y2="28184"/>
                              <a14:foregroundMark x1="76089" y1="28601" x2="76301" y2="28810"/>
                              <a14:foregroundMark x1="75666" y1="28184" x2="76089" y2="28601"/>
                              <a14:foregroundMark x1="73121" y1="25678" x2="75666" y2="28184"/>
                              <a14:foregroundMark x1="33190" y1="47808" x2="33237" y2="49061"/>
                              <a14:foregroundMark x1="33174" y1="47390" x2="33190" y2="47808"/>
                              <a14:foregroundMark x1="33162" y1="47071" x2="33174" y2="47390"/>
                              <a14:foregroundMark x1="32925" y1="40734" x2="32936" y2="41020"/>
                              <a14:foregroundMark x1="40099" y1="48027" x2="47977" y2="52818"/>
                              <a14:foregroundMark x1="61822" y1="47182" x2="63873" y2="46347"/>
                              <a14:foregroundMark x1="60797" y1="47599" x2="61822" y2="47182"/>
                              <a14:foregroundMark x1="59770" y1="48017" x2="60797" y2="47599"/>
                              <a14:foregroundMark x1="47977" y1="52818" x2="59770" y2="48017"/>
                              <a14:foregroundMark x1="80250" y1="53768" x2="95665" y2="60752"/>
                              <a14:foregroundMark x1="67558" y1="48017" x2="67827" y2="48139"/>
                              <a14:foregroundMark x1="66636" y1="47599" x2="67558" y2="48017"/>
                              <a14:foregroundMark x1="65716" y1="47182" x2="66636" y2="47599"/>
                              <a14:foregroundMark x1="63873" y1="46347" x2="65716" y2="47182"/>
                              <a14:foregroundMark x1="95665" y1="60752" x2="99422" y2="61169"/>
                              <a14:foregroundMark x1="14790" y1="55931" x2="8092" y2="57829"/>
                              <a14:foregroundMark x1="23920" y1="53343" x2="22451" y2="53759"/>
                              <a14:foregroundMark x1="30925" y1="51357" x2="27403" y2="52355"/>
                              <a14:foregroundMark x1="8092" y1="57829" x2="867" y2="67223"/>
                              <a14:foregroundMark x1="867" y1="67223" x2="867" y2="67223"/>
                              <a14:foregroundMark x1="5780" y1="70355" x2="46532" y2="60752"/>
                              <a14:foregroundMark x1="46532" y1="60752" x2="37283" y2="69102"/>
                              <a14:foregroundMark x1="37283" y1="69102" x2="71098" y2="66388"/>
                              <a14:foregroundMark x1="71098" y1="66388" x2="79480" y2="73904"/>
                              <a14:foregroundMark x1="79480" y1="73904" x2="89884" y2="74948"/>
                              <a14:foregroundMark x1="96532" y1="75574" x2="30925" y2="77035"/>
                              <a14:foregroundMark x1="30925" y1="77035" x2="10694" y2="75783"/>
                              <a14:foregroundMark x1="10694" y1="75783" x2="2890" y2="77035"/>
                              <a14:foregroundMark x1="3468" y1="78914" x2="24277" y2="80167"/>
                              <a14:foregroundMark x1="24277" y1="80167" x2="63006" y2="79958"/>
                              <a14:foregroundMark x1="63006" y1="79958" x2="96821" y2="80376"/>
                              <a14:foregroundMark x1="96821" y1="80376" x2="97110" y2="80167"/>
                              <a14:foregroundMark x1="95665" y1="81420" x2="4335" y2="81211"/>
                              <a14:foregroundMark x1="11272" y1="85177" x2="86994" y2="86848"/>
                              <a14:foregroundMark x1="86994" y1="86848" x2="70809" y2="99374"/>
                              <a14:foregroundMark x1="70809" y1="99374" x2="20520" y2="97495"/>
                              <a14:foregroundMark x1="20520" y1="97495" x2="2023" y2="91858"/>
                              <a14:foregroundMark x1="2023" y1="91858" x2="48555" y2="85595"/>
                              <a14:foregroundMark x1="48555" y1="85595" x2="92197" y2="89144"/>
                              <a14:foregroundMark x1="92197" y1="89144" x2="95954" y2="88935"/>
                              <a14:foregroundMark x1="96532" y1="96660" x2="6069" y2="98121"/>
                              <a14:foregroundMark x1="32948" y1="33403" x2="32948" y2="33403"/>
                              <a14:foregroundMark x1="40462" y1="8351" x2="34682" y2="14614"/>
                              <a14:foregroundMark x1="41618" y1="7307" x2="41618" y2="7307"/>
                              <a14:foregroundMark x1="33237" y1="15240" x2="33237" y2="15240"/>
                              <a14:foregroundMark x1="33237" y1="17328" x2="34104" y2="15031"/>
                              <a14:foregroundMark x1="35549" y1="34029" x2="35549" y2="34029"/>
                              <a14:backgroundMark x1="76012" y1="31315" x2="76012" y2="31315"/>
                              <a14:backgroundMark x1="75434" y1="30480" x2="75434" y2="30480"/>
                              <a14:backgroundMark x1="75145" y1="30898" x2="75145" y2="30898"/>
                              <a14:backgroundMark x1="76590" y1="28601" x2="76590" y2="28601"/>
                              <a14:backgroundMark x1="76301" y1="29019" x2="76301" y2="29019"/>
                              <a14:backgroundMark x1="76012" y1="28184" x2="76012" y2="28184"/>
                              <a14:backgroundMark x1="76012" y1="28601" x2="76012" y2="28601"/>
                              <a14:backgroundMark x1="75723" y1="31106" x2="75723" y2="31106"/>
                              <a14:backgroundMark x1="65896" y1="36534" x2="65896" y2="36534"/>
                              <a14:backgroundMark x1="66763" y1="36326" x2="66763" y2="36326"/>
                              <a14:backgroundMark x1="64162" y1="41545" x2="64162" y2="41545"/>
                              <a14:backgroundMark x1="70809" y1="48643" x2="70809" y2="48643"/>
                              <a14:backgroundMark x1="79769" y1="53027" x2="67341" y2="47390"/>
                              <a14:backgroundMark x1="67919" y1="48225" x2="67919" y2="48225"/>
                              <a14:backgroundMark x1="67052" y1="47599" x2="67052" y2="47599"/>
                              <a14:backgroundMark x1="66185" y1="47182" x2="66185" y2="47182"/>
                              <a14:backgroundMark x1="67052" y1="48017" x2="67052" y2="48017"/>
                              <a14:backgroundMark x1="64162" y1="40919" x2="64162" y2="40919"/>
                              <a14:backgroundMark x1="67341" y1="36326" x2="67341" y2="36326"/>
                              <a14:backgroundMark x1="32577" y1="18698" x2="31792" y2="23591"/>
                              <a14:backgroundMark x1="33132" y1="15240" x2="32696" y2="17955"/>
                              <a14:backgroundMark x1="33325" y1="14037" x2="33132" y2="15240"/>
                              <a14:backgroundMark x1="30399" y1="37787" x2="30347" y2="40710"/>
                              <a14:backgroundMark x1="30467" y1="34029" x2="30399" y2="37787"/>
                              <a14:backgroundMark x1="30478" y1="33403" x2="30467" y2="34029"/>
                              <a14:backgroundMark x1="30636" y1="24635" x2="30478" y2="33403"/>
                              <a14:backgroundMark x1="25508" y1="45511" x2="19364" y2="51148"/>
                              <a14:backgroundMark x1="26645" y1="44468" x2="25508" y2="45511"/>
                              <a14:backgroundMark x1="27555" y1="43633" x2="26645" y2="44468"/>
                              <a14:backgroundMark x1="30058" y1="41336" x2="27555" y2="43633"/>
                              <a14:backgroundMark x1="19364" y1="51148" x2="11850" y2="53445"/>
                              <a14:backgroundMark x1="35260" y1="41962" x2="35260" y2="41962"/>
                              <a14:backgroundMark x1="33526" y1="40292" x2="33526" y2="40292"/>
                              <a14:backgroundMark x1="34104" y1="36326" x2="34104" y2="36326"/>
                              <a14:backgroundMark x1="34104" y1="34029" x2="34104" y2="34029"/>
                              <a14:backgroundMark x1="34393" y1="37370" x2="34393" y2="37370"/>
                              <a14:backgroundMark x1="36127" y1="42171" x2="32659" y2="46764"/>
                              <a14:backgroundMark x1="32659" y1="40710" x2="32659" y2="40710"/>
                              <a14:backgroundMark x1="32948" y1="41127" x2="32948" y2="41127"/>
                              <a14:backgroundMark x1="32659" y1="41336" x2="32659" y2="41336"/>
                              <a14:backgroundMark x1="32948" y1="47808" x2="32948" y2="47808"/>
                              <a14:backgroundMark x1="32948" y1="47390" x2="32948" y2="47390"/>
                              <a14:backgroundMark x1="33526" y1="46764" x2="33526" y2="46764"/>
                              <a14:backgroundMark x1="34393" y1="36326" x2="34971" y2="37996"/>
                              <a14:backgroundMark x1="32370" y1="33403" x2="32370" y2="33403"/>
                              <a14:backgroundMark x1="33815" y1="32985" x2="33815" y2="32985"/>
                              <a14:backgroundMark x1="33237" y1="33612" x2="33237" y2="33612"/>
                              <a14:backgroundMark x1="33237" y1="33194" x2="33237" y2="33194"/>
                            </a14:backgroundRemoval>
                          </a14:imgEffect>
                        </a14:imgLayer>
                      </a14:imgProps>
                    </a:ext>
                    <a:ext uri="{28A0092B-C50C-407E-A947-70E740481C1C}">
                      <a14:useLocalDpi xmlns:a14="http://schemas.microsoft.com/office/drawing/2010/main"/>
                    </a:ext>
                  </a:extLst>
                </a:blip>
                <a:stretch>
                  <a:fillRect/>
                </a:stretch>
              </p:blipFill>
              <p:spPr>
                <a:xfrm>
                  <a:off x="5833310" y="692344"/>
                  <a:ext cx="3252336" cy="4502511"/>
                </a:xfrm>
                <a:prstGeom prst="rect">
                  <a:avLst/>
                </a:prstGeom>
              </p:spPr>
            </p:pic>
            <p:sp>
              <p:nvSpPr>
                <p:cNvPr id="35" name="Freeform: Shape 34">
                  <a:extLst>
                    <a:ext uri="{FF2B5EF4-FFF2-40B4-BE49-F238E27FC236}">
                      <a16:creationId xmlns:a16="http://schemas.microsoft.com/office/drawing/2014/main" id="{166201C1-CD8F-FBBB-AFB7-8E38C7535809}"/>
                    </a:ext>
                  </a:extLst>
                </p:cNvPr>
                <p:cNvSpPr/>
                <p:nvPr/>
              </p:nvSpPr>
              <p:spPr>
                <a:xfrm>
                  <a:off x="6886575" y="2139950"/>
                  <a:ext cx="38100" cy="739775"/>
                </a:xfrm>
                <a:custGeom>
                  <a:avLst/>
                  <a:gdLst>
                    <a:gd name="connsiteX0" fmla="*/ 38100 w 38100"/>
                    <a:gd name="connsiteY0" fmla="*/ 0 h 739775"/>
                    <a:gd name="connsiteX1" fmla="*/ 0 w 38100"/>
                    <a:gd name="connsiteY1" fmla="*/ 447675 h 739775"/>
                    <a:gd name="connsiteX2" fmla="*/ 38100 w 38100"/>
                    <a:gd name="connsiteY2" fmla="*/ 739775 h 739775"/>
                  </a:gdLst>
                  <a:ahLst/>
                  <a:cxnLst>
                    <a:cxn ang="0">
                      <a:pos x="connsiteX0" y="connsiteY0"/>
                    </a:cxn>
                    <a:cxn ang="0">
                      <a:pos x="connsiteX1" y="connsiteY1"/>
                    </a:cxn>
                    <a:cxn ang="0">
                      <a:pos x="connsiteX2" y="connsiteY2"/>
                    </a:cxn>
                  </a:cxnLst>
                  <a:rect l="l" t="t" r="r" b="b"/>
                  <a:pathLst>
                    <a:path w="38100" h="739775">
                      <a:moveTo>
                        <a:pt x="38100" y="0"/>
                      </a:moveTo>
                      <a:cubicBezTo>
                        <a:pt x="19050" y="162189"/>
                        <a:pt x="0" y="324379"/>
                        <a:pt x="0" y="447675"/>
                      </a:cubicBezTo>
                      <a:cubicBezTo>
                        <a:pt x="0" y="570971"/>
                        <a:pt x="19050" y="655373"/>
                        <a:pt x="38100" y="739775"/>
                      </a:cubicBezTo>
                    </a:path>
                  </a:pathLst>
                </a:custGeom>
                <a:noFill/>
                <a:ln w="3175">
                  <a:solidFill>
                    <a:srgbClr val="74747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Freeform: Shape 35">
                  <a:extLst>
                    <a:ext uri="{FF2B5EF4-FFF2-40B4-BE49-F238E27FC236}">
                      <a16:creationId xmlns:a16="http://schemas.microsoft.com/office/drawing/2014/main" id="{D350C4A0-2ABB-C08A-F0F6-D0E2AAE3C277}"/>
                    </a:ext>
                  </a:extLst>
                </p:cNvPr>
                <p:cNvSpPr/>
                <p:nvPr/>
              </p:nvSpPr>
              <p:spPr>
                <a:xfrm>
                  <a:off x="6886575" y="2139950"/>
                  <a:ext cx="38100" cy="739775"/>
                </a:xfrm>
                <a:custGeom>
                  <a:avLst/>
                  <a:gdLst>
                    <a:gd name="csX0" fmla="*/ 38100 w 38100"/>
                    <a:gd name="csY0" fmla="*/ 0 h 739775"/>
                    <a:gd name="csX1" fmla="*/ 0 w 38100"/>
                    <a:gd name="csY1" fmla="*/ 447675 h 739775"/>
                    <a:gd name="csX2" fmla="*/ 38100 w 38100"/>
                    <a:gd name="csY2" fmla="*/ 739775 h 739775"/>
                  </a:gdLst>
                  <a:ahLst/>
                  <a:cxnLst>
                    <a:cxn ang="0">
                      <a:pos x="csX0" y="csY0"/>
                    </a:cxn>
                    <a:cxn ang="0">
                      <a:pos x="csX1" y="csY1"/>
                    </a:cxn>
                    <a:cxn ang="0">
                      <a:pos x="csX2" y="csY2"/>
                    </a:cxn>
                  </a:cxnLst>
                  <a:rect l="l" t="t" r="r" b="b"/>
                  <a:pathLst>
                    <a:path w="38100" h="739775" extrusionOk="0">
                      <a:moveTo>
                        <a:pt x="38100" y="0"/>
                      </a:moveTo>
                      <a:cubicBezTo>
                        <a:pt x="39463" y="131596"/>
                        <a:pt x="2256" y="320287"/>
                        <a:pt x="0" y="447675"/>
                      </a:cubicBezTo>
                      <a:cubicBezTo>
                        <a:pt x="21950" y="582226"/>
                        <a:pt x="14890" y="666855"/>
                        <a:pt x="38100" y="739775"/>
                      </a:cubicBezTo>
                    </a:path>
                  </a:pathLst>
                </a:custGeom>
                <a:noFill/>
                <a:ln w="12700">
                  <a:solidFill>
                    <a:srgbClr val="747474">
                      <a:alpha val="50196"/>
                    </a:srgbClr>
                  </a:solidFill>
                  <a:extLst>
                    <a:ext uri="{C807C97D-BFC1-408E-A445-0C87EB9F89A2}">
                      <ask:lineSketchStyleProps xmlns:ask="http://schemas.microsoft.com/office/drawing/2018/sketchyshapes" sd="2177963799">
                        <a:custGeom>
                          <a:avLst/>
                          <a:gdLst>
                            <a:gd name="connsiteX0" fmla="*/ 38100 w 38100"/>
                            <a:gd name="connsiteY0" fmla="*/ 0 h 739775"/>
                            <a:gd name="connsiteX1" fmla="*/ 0 w 38100"/>
                            <a:gd name="connsiteY1" fmla="*/ 447675 h 739775"/>
                            <a:gd name="connsiteX2" fmla="*/ 38100 w 38100"/>
                            <a:gd name="connsiteY2" fmla="*/ 739775 h 739775"/>
                          </a:gdLst>
                          <a:ahLst/>
                          <a:cxnLst>
                            <a:cxn ang="0">
                              <a:pos x="connsiteX0" y="connsiteY0"/>
                            </a:cxn>
                            <a:cxn ang="0">
                              <a:pos x="connsiteX1" y="connsiteY1"/>
                            </a:cxn>
                            <a:cxn ang="0">
                              <a:pos x="connsiteX2" y="connsiteY2"/>
                            </a:cxn>
                          </a:cxnLst>
                          <a:rect l="l" t="t" r="r" b="b"/>
                          <a:pathLst>
                            <a:path w="38100" h="739775">
                              <a:moveTo>
                                <a:pt x="38100" y="0"/>
                              </a:moveTo>
                              <a:cubicBezTo>
                                <a:pt x="19050" y="162189"/>
                                <a:pt x="0" y="324379"/>
                                <a:pt x="0" y="447675"/>
                              </a:cubicBezTo>
                              <a:cubicBezTo>
                                <a:pt x="0" y="570971"/>
                                <a:pt x="19050" y="655373"/>
                                <a:pt x="38100" y="739775"/>
                              </a:cubicBezTo>
                            </a:path>
                          </a:pathLst>
                        </a:custGeom>
                        <ask:type>
                          <ask:lineSketchScribble/>
                        </ask:type>
                      </ask:lineSketchStyleProps>
                    </a:ext>
                  </a:extLs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1" name="Oval 8">
                <a:extLst>
                  <a:ext uri="{FF2B5EF4-FFF2-40B4-BE49-F238E27FC236}">
                    <a16:creationId xmlns:a16="http://schemas.microsoft.com/office/drawing/2014/main" id="{650CC64B-1641-EE3A-ECF9-B60210F58247}"/>
                  </a:ext>
                </a:extLst>
              </p:cNvPr>
              <p:cNvSpPr/>
              <p:nvPr/>
            </p:nvSpPr>
            <p:spPr>
              <a:xfrm>
                <a:off x="9455115" y="1574827"/>
                <a:ext cx="774159" cy="1223469"/>
              </a:xfrm>
              <a:custGeom>
                <a:avLst/>
                <a:gdLst>
                  <a:gd name="connsiteX0" fmla="*/ 0 w 969484"/>
                  <a:gd name="connsiteY0" fmla="*/ 611436 h 1222872"/>
                  <a:gd name="connsiteX1" fmla="*/ 484742 w 969484"/>
                  <a:gd name="connsiteY1" fmla="*/ 0 h 1222872"/>
                  <a:gd name="connsiteX2" fmla="*/ 969484 w 969484"/>
                  <a:gd name="connsiteY2" fmla="*/ 611436 h 1222872"/>
                  <a:gd name="connsiteX3" fmla="*/ 484742 w 969484"/>
                  <a:gd name="connsiteY3" fmla="*/ 1222872 h 1222872"/>
                  <a:gd name="connsiteX4" fmla="*/ 0 w 969484"/>
                  <a:gd name="connsiteY4" fmla="*/ 611436 h 1222872"/>
                  <a:gd name="connsiteX0" fmla="*/ 7567 w 977051"/>
                  <a:gd name="connsiteY0" fmla="*/ 640124 h 1251560"/>
                  <a:gd name="connsiteX1" fmla="*/ 216964 w 977051"/>
                  <a:gd name="connsiteY1" fmla="*/ 155076 h 1251560"/>
                  <a:gd name="connsiteX2" fmla="*/ 492309 w 977051"/>
                  <a:gd name="connsiteY2" fmla="*/ 28688 h 1251560"/>
                  <a:gd name="connsiteX3" fmla="*/ 977051 w 977051"/>
                  <a:gd name="connsiteY3" fmla="*/ 640124 h 1251560"/>
                  <a:gd name="connsiteX4" fmla="*/ 492309 w 977051"/>
                  <a:gd name="connsiteY4" fmla="*/ 1251560 h 1251560"/>
                  <a:gd name="connsiteX5" fmla="*/ 7567 w 977051"/>
                  <a:gd name="connsiteY5" fmla="*/ 640124 h 1251560"/>
                  <a:gd name="connsiteX0" fmla="*/ 23602 w 840686"/>
                  <a:gd name="connsiteY0" fmla="*/ 659174 h 1251578"/>
                  <a:gd name="connsiteX1" fmla="*/ 80599 w 840686"/>
                  <a:gd name="connsiteY1" fmla="*/ 155076 h 1251578"/>
                  <a:gd name="connsiteX2" fmla="*/ 355944 w 840686"/>
                  <a:gd name="connsiteY2" fmla="*/ 28688 h 1251578"/>
                  <a:gd name="connsiteX3" fmla="*/ 840686 w 840686"/>
                  <a:gd name="connsiteY3" fmla="*/ 640124 h 1251578"/>
                  <a:gd name="connsiteX4" fmla="*/ 355944 w 840686"/>
                  <a:gd name="connsiteY4" fmla="*/ 1251560 h 1251578"/>
                  <a:gd name="connsiteX5" fmla="*/ 23602 w 840686"/>
                  <a:gd name="connsiteY5" fmla="*/ 659174 h 1251578"/>
                  <a:gd name="connsiteX0" fmla="*/ 5370 w 822454"/>
                  <a:gd name="connsiteY0" fmla="*/ 659174 h 1267691"/>
                  <a:gd name="connsiteX1" fmla="*/ 62367 w 822454"/>
                  <a:gd name="connsiteY1" fmla="*/ 155076 h 1267691"/>
                  <a:gd name="connsiteX2" fmla="*/ 337712 w 822454"/>
                  <a:gd name="connsiteY2" fmla="*/ 28688 h 1267691"/>
                  <a:gd name="connsiteX3" fmla="*/ 822454 w 822454"/>
                  <a:gd name="connsiteY3" fmla="*/ 640124 h 1267691"/>
                  <a:gd name="connsiteX4" fmla="*/ 337712 w 822454"/>
                  <a:gd name="connsiteY4" fmla="*/ 1251560 h 1267691"/>
                  <a:gd name="connsiteX5" fmla="*/ 90942 w 822454"/>
                  <a:gd name="connsiteY5" fmla="*/ 1053601 h 1267691"/>
                  <a:gd name="connsiteX6" fmla="*/ 5370 w 822454"/>
                  <a:gd name="connsiteY6" fmla="*/ 659174 h 1267691"/>
                  <a:gd name="connsiteX0" fmla="*/ 5370 w 574804"/>
                  <a:gd name="connsiteY0" fmla="*/ 676572 h 1272932"/>
                  <a:gd name="connsiteX1" fmla="*/ 62367 w 574804"/>
                  <a:gd name="connsiteY1" fmla="*/ 172474 h 1272932"/>
                  <a:gd name="connsiteX2" fmla="*/ 337712 w 574804"/>
                  <a:gd name="connsiteY2" fmla="*/ 46086 h 1272932"/>
                  <a:gd name="connsiteX3" fmla="*/ 574804 w 574804"/>
                  <a:gd name="connsiteY3" fmla="*/ 901997 h 1272932"/>
                  <a:gd name="connsiteX4" fmla="*/ 337712 w 574804"/>
                  <a:gd name="connsiteY4" fmla="*/ 1268958 h 1272932"/>
                  <a:gd name="connsiteX5" fmla="*/ 90942 w 574804"/>
                  <a:gd name="connsiteY5" fmla="*/ 1070999 h 1272932"/>
                  <a:gd name="connsiteX6" fmla="*/ 5370 w 574804"/>
                  <a:gd name="connsiteY6" fmla="*/ 676572 h 1272932"/>
                  <a:gd name="connsiteX0" fmla="*/ 5370 w 775422"/>
                  <a:gd name="connsiteY0" fmla="*/ 655234 h 1251594"/>
                  <a:gd name="connsiteX1" fmla="*/ 62367 w 775422"/>
                  <a:gd name="connsiteY1" fmla="*/ 151136 h 1251594"/>
                  <a:gd name="connsiteX2" fmla="*/ 337712 w 775422"/>
                  <a:gd name="connsiteY2" fmla="*/ 24748 h 1251594"/>
                  <a:gd name="connsiteX3" fmla="*/ 770392 w 775422"/>
                  <a:gd name="connsiteY3" fmla="*/ 579761 h 1251594"/>
                  <a:gd name="connsiteX4" fmla="*/ 574804 w 775422"/>
                  <a:gd name="connsiteY4" fmla="*/ 880659 h 1251594"/>
                  <a:gd name="connsiteX5" fmla="*/ 337712 w 775422"/>
                  <a:gd name="connsiteY5" fmla="*/ 1247620 h 1251594"/>
                  <a:gd name="connsiteX6" fmla="*/ 90942 w 775422"/>
                  <a:gd name="connsiteY6" fmla="*/ 1049661 h 1251594"/>
                  <a:gd name="connsiteX7" fmla="*/ 5370 w 775422"/>
                  <a:gd name="connsiteY7" fmla="*/ 655234 h 1251594"/>
                  <a:gd name="connsiteX0" fmla="*/ 5370 w 770415"/>
                  <a:gd name="connsiteY0" fmla="*/ 631070 h 1227430"/>
                  <a:gd name="connsiteX1" fmla="*/ 62367 w 770415"/>
                  <a:gd name="connsiteY1" fmla="*/ 126972 h 1227430"/>
                  <a:gd name="connsiteX2" fmla="*/ 337712 w 770415"/>
                  <a:gd name="connsiteY2" fmla="*/ 584 h 1227430"/>
                  <a:gd name="connsiteX3" fmla="*/ 656092 w 770415"/>
                  <a:gd name="connsiteY3" fmla="*/ 158722 h 1227430"/>
                  <a:gd name="connsiteX4" fmla="*/ 770392 w 770415"/>
                  <a:gd name="connsiteY4" fmla="*/ 555597 h 1227430"/>
                  <a:gd name="connsiteX5" fmla="*/ 574804 w 770415"/>
                  <a:gd name="connsiteY5" fmla="*/ 856495 h 1227430"/>
                  <a:gd name="connsiteX6" fmla="*/ 337712 w 770415"/>
                  <a:gd name="connsiteY6" fmla="*/ 1223456 h 1227430"/>
                  <a:gd name="connsiteX7" fmla="*/ 90942 w 770415"/>
                  <a:gd name="connsiteY7" fmla="*/ 1025497 h 1227430"/>
                  <a:gd name="connsiteX8" fmla="*/ 5370 w 770415"/>
                  <a:gd name="connsiteY8" fmla="*/ 631070 h 1227430"/>
                  <a:gd name="connsiteX0" fmla="*/ 6538 w 771583"/>
                  <a:gd name="connsiteY0" fmla="*/ 631070 h 1226668"/>
                  <a:gd name="connsiteX1" fmla="*/ 63535 w 771583"/>
                  <a:gd name="connsiteY1" fmla="*/ 126972 h 1226668"/>
                  <a:gd name="connsiteX2" fmla="*/ 338880 w 771583"/>
                  <a:gd name="connsiteY2" fmla="*/ 584 h 1226668"/>
                  <a:gd name="connsiteX3" fmla="*/ 657260 w 771583"/>
                  <a:gd name="connsiteY3" fmla="*/ 158722 h 1226668"/>
                  <a:gd name="connsiteX4" fmla="*/ 771560 w 771583"/>
                  <a:gd name="connsiteY4" fmla="*/ 555597 h 1226668"/>
                  <a:gd name="connsiteX5" fmla="*/ 575972 w 771583"/>
                  <a:gd name="connsiteY5" fmla="*/ 856495 h 1226668"/>
                  <a:gd name="connsiteX6" fmla="*/ 338880 w 771583"/>
                  <a:gd name="connsiteY6" fmla="*/ 1223456 h 1226668"/>
                  <a:gd name="connsiteX7" fmla="*/ 107985 w 771583"/>
                  <a:gd name="connsiteY7" fmla="*/ 1012797 h 1226668"/>
                  <a:gd name="connsiteX8" fmla="*/ 6538 w 771583"/>
                  <a:gd name="connsiteY8" fmla="*/ 631070 h 1226668"/>
                  <a:gd name="connsiteX0" fmla="*/ 6538 w 771586"/>
                  <a:gd name="connsiteY0" fmla="*/ 631070 h 1223469"/>
                  <a:gd name="connsiteX1" fmla="*/ 63535 w 771586"/>
                  <a:gd name="connsiteY1" fmla="*/ 126972 h 1223469"/>
                  <a:gd name="connsiteX2" fmla="*/ 338880 w 771586"/>
                  <a:gd name="connsiteY2" fmla="*/ 584 h 1223469"/>
                  <a:gd name="connsiteX3" fmla="*/ 657260 w 771586"/>
                  <a:gd name="connsiteY3" fmla="*/ 158722 h 1223469"/>
                  <a:gd name="connsiteX4" fmla="*/ 771560 w 771586"/>
                  <a:gd name="connsiteY4" fmla="*/ 555597 h 1223469"/>
                  <a:gd name="connsiteX5" fmla="*/ 575972 w 771586"/>
                  <a:gd name="connsiteY5" fmla="*/ 856495 h 1223469"/>
                  <a:gd name="connsiteX6" fmla="*/ 549311 w 771586"/>
                  <a:gd name="connsiteY6" fmla="*/ 1022322 h 1223469"/>
                  <a:gd name="connsiteX7" fmla="*/ 338880 w 771586"/>
                  <a:gd name="connsiteY7" fmla="*/ 1223456 h 1223469"/>
                  <a:gd name="connsiteX8" fmla="*/ 107985 w 771586"/>
                  <a:gd name="connsiteY8" fmla="*/ 1012797 h 1223469"/>
                  <a:gd name="connsiteX9" fmla="*/ 6538 w 771586"/>
                  <a:gd name="connsiteY9" fmla="*/ 631070 h 1223469"/>
                  <a:gd name="connsiteX0" fmla="*/ 6538 w 774159"/>
                  <a:gd name="connsiteY0" fmla="*/ 631070 h 1223469"/>
                  <a:gd name="connsiteX1" fmla="*/ 63535 w 774159"/>
                  <a:gd name="connsiteY1" fmla="*/ 126972 h 1223469"/>
                  <a:gd name="connsiteX2" fmla="*/ 338880 w 774159"/>
                  <a:gd name="connsiteY2" fmla="*/ 584 h 1223469"/>
                  <a:gd name="connsiteX3" fmla="*/ 657260 w 774159"/>
                  <a:gd name="connsiteY3" fmla="*/ 158722 h 1223469"/>
                  <a:gd name="connsiteX4" fmla="*/ 771560 w 774159"/>
                  <a:gd name="connsiteY4" fmla="*/ 555597 h 1223469"/>
                  <a:gd name="connsiteX5" fmla="*/ 723935 w 774159"/>
                  <a:gd name="connsiteY5" fmla="*/ 704823 h 1223469"/>
                  <a:gd name="connsiteX6" fmla="*/ 575972 w 774159"/>
                  <a:gd name="connsiteY6" fmla="*/ 856495 h 1223469"/>
                  <a:gd name="connsiteX7" fmla="*/ 549311 w 774159"/>
                  <a:gd name="connsiteY7" fmla="*/ 1022322 h 1223469"/>
                  <a:gd name="connsiteX8" fmla="*/ 338880 w 774159"/>
                  <a:gd name="connsiteY8" fmla="*/ 1223456 h 1223469"/>
                  <a:gd name="connsiteX9" fmla="*/ 107985 w 774159"/>
                  <a:gd name="connsiteY9" fmla="*/ 1012797 h 1223469"/>
                  <a:gd name="connsiteX10" fmla="*/ 6538 w 774159"/>
                  <a:gd name="connsiteY10" fmla="*/ 631070 h 12234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74159" h="1223469">
                    <a:moveTo>
                      <a:pt x="6538" y="631070"/>
                    </a:moveTo>
                    <a:cubicBezTo>
                      <a:pt x="-870" y="483433"/>
                      <a:pt x="-17255" y="228878"/>
                      <a:pt x="63535" y="126972"/>
                    </a:cubicBezTo>
                    <a:cubicBezTo>
                      <a:pt x="144325" y="25066"/>
                      <a:pt x="239926" y="-4708"/>
                      <a:pt x="338880" y="584"/>
                    </a:cubicBezTo>
                    <a:cubicBezTo>
                      <a:pt x="437834" y="5876"/>
                      <a:pt x="585147" y="66220"/>
                      <a:pt x="657260" y="158722"/>
                    </a:cubicBezTo>
                    <a:cubicBezTo>
                      <a:pt x="729373" y="251224"/>
                      <a:pt x="760448" y="469872"/>
                      <a:pt x="771560" y="555597"/>
                    </a:cubicBezTo>
                    <a:cubicBezTo>
                      <a:pt x="782672" y="641322"/>
                      <a:pt x="756533" y="654673"/>
                      <a:pt x="723935" y="704823"/>
                    </a:cubicBezTo>
                    <a:cubicBezTo>
                      <a:pt x="691337" y="754973"/>
                      <a:pt x="605076" y="798287"/>
                      <a:pt x="575972" y="856495"/>
                    </a:cubicBezTo>
                    <a:cubicBezTo>
                      <a:pt x="546868" y="914703"/>
                      <a:pt x="588826" y="961162"/>
                      <a:pt x="549311" y="1022322"/>
                    </a:cubicBezTo>
                    <a:cubicBezTo>
                      <a:pt x="509796" y="1083482"/>
                      <a:pt x="412434" y="1225044"/>
                      <a:pt x="338880" y="1223456"/>
                    </a:cubicBezTo>
                    <a:cubicBezTo>
                      <a:pt x="265326" y="1221869"/>
                      <a:pt x="163375" y="1111528"/>
                      <a:pt x="107985" y="1012797"/>
                    </a:cubicBezTo>
                    <a:cubicBezTo>
                      <a:pt x="52595" y="914066"/>
                      <a:pt x="13946" y="778708"/>
                      <a:pt x="6538" y="631070"/>
                    </a:cubicBezTo>
                    <a:close/>
                  </a:path>
                </a:pathLst>
              </a:custGeom>
              <a:solidFill>
                <a:srgbClr val="FFCCCC">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Oval 10">
                <a:extLst>
                  <a:ext uri="{FF2B5EF4-FFF2-40B4-BE49-F238E27FC236}">
                    <a16:creationId xmlns:a16="http://schemas.microsoft.com/office/drawing/2014/main" id="{991D5D4A-BC55-D72E-05CA-AFA414AD753F}"/>
                  </a:ext>
                </a:extLst>
              </p:cNvPr>
              <p:cNvSpPr/>
              <p:nvPr/>
            </p:nvSpPr>
            <p:spPr>
              <a:xfrm>
                <a:off x="9721732" y="2828624"/>
                <a:ext cx="162042" cy="159295"/>
              </a:xfrm>
              <a:custGeom>
                <a:avLst/>
                <a:gdLst>
                  <a:gd name="connsiteX0" fmla="*/ 0 w 139700"/>
                  <a:gd name="connsiteY0" fmla="*/ 85725 h 171450"/>
                  <a:gd name="connsiteX1" fmla="*/ 69850 w 139700"/>
                  <a:gd name="connsiteY1" fmla="*/ 0 h 171450"/>
                  <a:gd name="connsiteX2" fmla="*/ 139700 w 139700"/>
                  <a:gd name="connsiteY2" fmla="*/ 85725 h 171450"/>
                  <a:gd name="connsiteX3" fmla="*/ 69850 w 139700"/>
                  <a:gd name="connsiteY3" fmla="*/ 171450 h 171450"/>
                  <a:gd name="connsiteX4" fmla="*/ 0 w 139700"/>
                  <a:gd name="connsiteY4" fmla="*/ 85725 h 171450"/>
                  <a:gd name="connsiteX0" fmla="*/ 0 w 155575"/>
                  <a:gd name="connsiteY0" fmla="*/ 55135 h 173046"/>
                  <a:gd name="connsiteX1" fmla="*/ 85725 w 155575"/>
                  <a:gd name="connsiteY1" fmla="*/ 1160 h 173046"/>
                  <a:gd name="connsiteX2" fmla="*/ 155575 w 155575"/>
                  <a:gd name="connsiteY2" fmla="*/ 86885 h 173046"/>
                  <a:gd name="connsiteX3" fmla="*/ 85725 w 155575"/>
                  <a:gd name="connsiteY3" fmla="*/ 172610 h 173046"/>
                  <a:gd name="connsiteX4" fmla="*/ 0 w 155575"/>
                  <a:gd name="connsiteY4" fmla="*/ 55135 h 173046"/>
                  <a:gd name="connsiteX0" fmla="*/ 0 w 161925"/>
                  <a:gd name="connsiteY0" fmla="*/ 54663 h 172326"/>
                  <a:gd name="connsiteX1" fmla="*/ 85725 w 161925"/>
                  <a:gd name="connsiteY1" fmla="*/ 688 h 172326"/>
                  <a:gd name="connsiteX2" fmla="*/ 161925 w 161925"/>
                  <a:gd name="connsiteY2" fmla="*/ 76888 h 172326"/>
                  <a:gd name="connsiteX3" fmla="*/ 85725 w 161925"/>
                  <a:gd name="connsiteY3" fmla="*/ 172138 h 172326"/>
                  <a:gd name="connsiteX4" fmla="*/ 0 w 161925"/>
                  <a:gd name="connsiteY4" fmla="*/ 54663 h 172326"/>
                  <a:gd name="connsiteX0" fmla="*/ 117 w 162042"/>
                  <a:gd name="connsiteY0" fmla="*/ 54276 h 159295"/>
                  <a:gd name="connsiteX1" fmla="*/ 85842 w 162042"/>
                  <a:gd name="connsiteY1" fmla="*/ 301 h 159295"/>
                  <a:gd name="connsiteX2" fmla="*/ 162042 w 162042"/>
                  <a:gd name="connsiteY2" fmla="*/ 76501 h 159295"/>
                  <a:gd name="connsiteX3" fmla="*/ 104892 w 162042"/>
                  <a:gd name="connsiteY3" fmla="*/ 159051 h 159295"/>
                  <a:gd name="connsiteX4" fmla="*/ 117 w 162042"/>
                  <a:gd name="connsiteY4" fmla="*/ 54276 h 159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2042" h="159295">
                    <a:moveTo>
                      <a:pt x="117" y="54276"/>
                    </a:moveTo>
                    <a:cubicBezTo>
                      <a:pt x="-3058" y="27818"/>
                      <a:pt x="58855" y="-3403"/>
                      <a:pt x="85842" y="301"/>
                    </a:cubicBezTo>
                    <a:cubicBezTo>
                      <a:pt x="112829" y="4005"/>
                      <a:pt x="162042" y="29156"/>
                      <a:pt x="162042" y="76501"/>
                    </a:cubicBezTo>
                    <a:cubicBezTo>
                      <a:pt x="162042" y="123846"/>
                      <a:pt x="131879" y="162755"/>
                      <a:pt x="104892" y="159051"/>
                    </a:cubicBezTo>
                    <a:cubicBezTo>
                      <a:pt x="77905" y="155347"/>
                      <a:pt x="3292" y="80734"/>
                      <a:pt x="117" y="54276"/>
                    </a:cubicBezTo>
                    <a:close/>
                  </a:path>
                </a:pathLst>
              </a:custGeom>
              <a:solidFill>
                <a:srgbClr val="FF000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13">
                <a:extLst>
                  <a:ext uri="{FF2B5EF4-FFF2-40B4-BE49-F238E27FC236}">
                    <a16:creationId xmlns:a16="http://schemas.microsoft.com/office/drawing/2014/main" id="{B8B5BD23-A4CF-8AF8-D95F-1E1DD2306A72}"/>
                  </a:ext>
                </a:extLst>
              </p:cNvPr>
              <p:cNvSpPr/>
              <p:nvPr/>
            </p:nvSpPr>
            <p:spPr>
              <a:xfrm>
                <a:off x="8851932" y="2581275"/>
                <a:ext cx="1826630" cy="1391110"/>
              </a:xfrm>
              <a:custGeom>
                <a:avLst/>
                <a:gdLst>
                  <a:gd name="connsiteX0" fmla="*/ 0 w 1826630"/>
                  <a:gd name="connsiteY0" fmla="*/ 0 h 1372060"/>
                  <a:gd name="connsiteX1" fmla="*/ 1826630 w 1826630"/>
                  <a:gd name="connsiteY1" fmla="*/ 0 h 1372060"/>
                  <a:gd name="connsiteX2" fmla="*/ 1826630 w 1826630"/>
                  <a:gd name="connsiteY2" fmla="*/ 1372060 h 1372060"/>
                  <a:gd name="connsiteX3" fmla="*/ 0 w 1826630"/>
                  <a:gd name="connsiteY3" fmla="*/ 1372060 h 1372060"/>
                  <a:gd name="connsiteX4" fmla="*/ 0 w 1826630"/>
                  <a:gd name="connsiteY4" fmla="*/ 0 h 1372060"/>
                  <a:gd name="connsiteX0" fmla="*/ 0 w 1826630"/>
                  <a:gd name="connsiteY0" fmla="*/ 0 h 1372060"/>
                  <a:gd name="connsiteX1" fmla="*/ 990568 w 1826630"/>
                  <a:gd name="connsiteY1" fmla="*/ 441325 h 1372060"/>
                  <a:gd name="connsiteX2" fmla="*/ 1826630 w 1826630"/>
                  <a:gd name="connsiteY2" fmla="*/ 0 h 1372060"/>
                  <a:gd name="connsiteX3" fmla="*/ 1826630 w 1826630"/>
                  <a:gd name="connsiteY3" fmla="*/ 1372060 h 1372060"/>
                  <a:gd name="connsiteX4" fmla="*/ 0 w 1826630"/>
                  <a:gd name="connsiteY4" fmla="*/ 1372060 h 1372060"/>
                  <a:gd name="connsiteX5" fmla="*/ 0 w 1826630"/>
                  <a:gd name="connsiteY5" fmla="*/ 0 h 1372060"/>
                  <a:gd name="connsiteX0" fmla="*/ 0 w 1826630"/>
                  <a:gd name="connsiteY0" fmla="*/ 0 h 1372060"/>
                  <a:gd name="connsiteX1" fmla="*/ 990568 w 1826630"/>
                  <a:gd name="connsiteY1" fmla="*/ 441325 h 1372060"/>
                  <a:gd name="connsiteX2" fmla="*/ 1203293 w 1826630"/>
                  <a:gd name="connsiteY2" fmla="*/ 47625 h 1372060"/>
                  <a:gd name="connsiteX3" fmla="*/ 1826630 w 1826630"/>
                  <a:gd name="connsiteY3" fmla="*/ 0 h 1372060"/>
                  <a:gd name="connsiteX4" fmla="*/ 1826630 w 1826630"/>
                  <a:gd name="connsiteY4" fmla="*/ 1372060 h 1372060"/>
                  <a:gd name="connsiteX5" fmla="*/ 0 w 1826630"/>
                  <a:gd name="connsiteY5" fmla="*/ 1372060 h 1372060"/>
                  <a:gd name="connsiteX6" fmla="*/ 0 w 1826630"/>
                  <a:gd name="connsiteY6" fmla="*/ 0 h 1372060"/>
                  <a:gd name="connsiteX0" fmla="*/ 0 w 1826630"/>
                  <a:gd name="connsiteY0" fmla="*/ 96350 h 1468410"/>
                  <a:gd name="connsiteX1" fmla="*/ 644493 w 1826630"/>
                  <a:gd name="connsiteY1" fmla="*/ 118575 h 1468410"/>
                  <a:gd name="connsiteX2" fmla="*/ 990568 w 1826630"/>
                  <a:gd name="connsiteY2" fmla="*/ 537675 h 1468410"/>
                  <a:gd name="connsiteX3" fmla="*/ 1203293 w 1826630"/>
                  <a:gd name="connsiteY3" fmla="*/ 143975 h 1468410"/>
                  <a:gd name="connsiteX4" fmla="*/ 1826630 w 1826630"/>
                  <a:gd name="connsiteY4" fmla="*/ 96350 h 1468410"/>
                  <a:gd name="connsiteX5" fmla="*/ 1826630 w 1826630"/>
                  <a:gd name="connsiteY5" fmla="*/ 1468410 h 1468410"/>
                  <a:gd name="connsiteX6" fmla="*/ 0 w 1826630"/>
                  <a:gd name="connsiteY6" fmla="*/ 1468410 h 1468410"/>
                  <a:gd name="connsiteX7" fmla="*/ 0 w 1826630"/>
                  <a:gd name="connsiteY7" fmla="*/ 96350 h 1468410"/>
                  <a:gd name="connsiteX0" fmla="*/ 3175 w 1826630"/>
                  <a:gd name="connsiteY0" fmla="*/ 384175 h 1372060"/>
                  <a:gd name="connsiteX1" fmla="*/ 644493 w 1826630"/>
                  <a:gd name="connsiteY1" fmla="*/ 22225 h 1372060"/>
                  <a:gd name="connsiteX2" fmla="*/ 990568 w 1826630"/>
                  <a:gd name="connsiteY2" fmla="*/ 441325 h 1372060"/>
                  <a:gd name="connsiteX3" fmla="*/ 1203293 w 1826630"/>
                  <a:gd name="connsiteY3" fmla="*/ 47625 h 1372060"/>
                  <a:gd name="connsiteX4" fmla="*/ 1826630 w 1826630"/>
                  <a:gd name="connsiteY4" fmla="*/ 0 h 1372060"/>
                  <a:gd name="connsiteX5" fmla="*/ 1826630 w 1826630"/>
                  <a:gd name="connsiteY5" fmla="*/ 1372060 h 1372060"/>
                  <a:gd name="connsiteX6" fmla="*/ 0 w 1826630"/>
                  <a:gd name="connsiteY6" fmla="*/ 1372060 h 1372060"/>
                  <a:gd name="connsiteX7" fmla="*/ 3175 w 1826630"/>
                  <a:gd name="connsiteY7" fmla="*/ 384175 h 1372060"/>
                  <a:gd name="connsiteX0" fmla="*/ 3175 w 1826630"/>
                  <a:gd name="connsiteY0" fmla="*/ 384175 h 1372060"/>
                  <a:gd name="connsiteX1" fmla="*/ 644493 w 1826630"/>
                  <a:gd name="connsiteY1" fmla="*/ 22225 h 1372060"/>
                  <a:gd name="connsiteX2" fmla="*/ 990568 w 1826630"/>
                  <a:gd name="connsiteY2" fmla="*/ 441325 h 1372060"/>
                  <a:gd name="connsiteX3" fmla="*/ 1203293 w 1826630"/>
                  <a:gd name="connsiteY3" fmla="*/ 47625 h 1372060"/>
                  <a:gd name="connsiteX4" fmla="*/ 1826630 w 1826630"/>
                  <a:gd name="connsiteY4" fmla="*/ 0 h 1372060"/>
                  <a:gd name="connsiteX5" fmla="*/ 1826630 w 1826630"/>
                  <a:gd name="connsiteY5" fmla="*/ 1372060 h 1372060"/>
                  <a:gd name="connsiteX6" fmla="*/ 0 w 1826630"/>
                  <a:gd name="connsiteY6" fmla="*/ 1372060 h 1372060"/>
                  <a:gd name="connsiteX7" fmla="*/ 3175 w 1826630"/>
                  <a:gd name="connsiteY7" fmla="*/ 384175 h 1372060"/>
                  <a:gd name="connsiteX0" fmla="*/ 3175 w 1826630"/>
                  <a:gd name="connsiteY0" fmla="*/ 384175 h 1372060"/>
                  <a:gd name="connsiteX1" fmla="*/ 533368 w 1826630"/>
                  <a:gd name="connsiteY1" fmla="*/ 139700 h 1372060"/>
                  <a:gd name="connsiteX2" fmla="*/ 644493 w 1826630"/>
                  <a:gd name="connsiteY2" fmla="*/ 22225 h 1372060"/>
                  <a:gd name="connsiteX3" fmla="*/ 990568 w 1826630"/>
                  <a:gd name="connsiteY3" fmla="*/ 441325 h 1372060"/>
                  <a:gd name="connsiteX4" fmla="*/ 1203293 w 1826630"/>
                  <a:gd name="connsiteY4" fmla="*/ 47625 h 1372060"/>
                  <a:gd name="connsiteX5" fmla="*/ 1826630 w 1826630"/>
                  <a:gd name="connsiteY5" fmla="*/ 0 h 1372060"/>
                  <a:gd name="connsiteX6" fmla="*/ 1826630 w 1826630"/>
                  <a:gd name="connsiteY6" fmla="*/ 1372060 h 1372060"/>
                  <a:gd name="connsiteX7" fmla="*/ 0 w 1826630"/>
                  <a:gd name="connsiteY7" fmla="*/ 1372060 h 1372060"/>
                  <a:gd name="connsiteX8" fmla="*/ 3175 w 1826630"/>
                  <a:gd name="connsiteY8" fmla="*/ 384175 h 1372060"/>
                  <a:gd name="connsiteX0" fmla="*/ 3175 w 1826630"/>
                  <a:gd name="connsiteY0" fmla="*/ 384175 h 1372060"/>
                  <a:gd name="connsiteX1" fmla="*/ 533368 w 1826630"/>
                  <a:gd name="connsiteY1" fmla="*/ 139700 h 1372060"/>
                  <a:gd name="connsiteX2" fmla="*/ 644493 w 1826630"/>
                  <a:gd name="connsiteY2" fmla="*/ 22225 h 1372060"/>
                  <a:gd name="connsiteX3" fmla="*/ 990568 w 1826630"/>
                  <a:gd name="connsiteY3" fmla="*/ 441325 h 1372060"/>
                  <a:gd name="connsiteX4" fmla="*/ 1203293 w 1826630"/>
                  <a:gd name="connsiteY4" fmla="*/ 47625 h 1372060"/>
                  <a:gd name="connsiteX5" fmla="*/ 1826630 w 1826630"/>
                  <a:gd name="connsiteY5" fmla="*/ 0 h 1372060"/>
                  <a:gd name="connsiteX6" fmla="*/ 1826630 w 1826630"/>
                  <a:gd name="connsiteY6" fmla="*/ 1372060 h 1372060"/>
                  <a:gd name="connsiteX7" fmla="*/ 0 w 1826630"/>
                  <a:gd name="connsiteY7" fmla="*/ 1372060 h 1372060"/>
                  <a:gd name="connsiteX8" fmla="*/ 3175 w 1826630"/>
                  <a:gd name="connsiteY8" fmla="*/ 384175 h 1372060"/>
                  <a:gd name="connsiteX0" fmla="*/ 3175 w 1826630"/>
                  <a:gd name="connsiteY0" fmla="*/ 387948 h 1375833"/>
                  <a:gd name="connsiteX1" fmla="*/ 533368 w 1826630"/>
                  <a:gd name="connsiteY1" fmla="*/ 143473 h 1375833"/>
                  <a:gd name="connsiteX2" fmla="*/ 660368 w 1826630"/>
                  <a:gd name="connsiteY2" fmla="*/ 13298 h 1375833"/>
                  <a:gd name="connsiteX3" fmla="*/ 990568 w 1826630"/>
                  <a:gd name="connsiteY3" fmla="*/ 445098 h 1375833"/>
                  <a:gd name="connsiteX4" fmla="*/ 1203293 w 1826630"/>
                  <a:gd name="connsiteY4" fmla="*/ 51398 h 1375833"/>
                  <a:gd name="connsiteX5" fmla="*/ 1826630 w 1826630"/>
                  <a:gd name="connsiteY5" fmla="*/ 3773 h 1375833"/>
                  <a:gd name="connsiteX6" fmla="*/ 1826630 w 1826630"/>
                  <a:gd name="connsiteY6" fmla="*/ 1375833 h 1375833"/>
                  <a:gd name="connsiteX7" fmla="*/ 0 w 1826630"/>
                  <a:gd name="connsiteY7" fmla="*/ 1375833 h 1375833"/>
                  <a:gd name="connsiteX8" fmla="*/ 3175 w 1826630"/>
                  <a:gd name="connsiteY8" fmla="*/ 387948 h 1375833"/>
                  <a:gd name="connsiteX0" fmla="*/ 3175 w 1826630"/>
                  <a:gd name="connsiteY0" fmla="*/ 387948 h 1375833"/>
                  <a:gd name="connsiteX1" fmla="*/ 533368 w 1826630"/>
                  <a:gd name="connsiteY1" fmla="*/ 143473 h 1375833"/>
                  <a:gd name="connsiteX2" fmla="*/ 660368 w 1826630"/>
                  <a:gd name="connsiteY2" fmla="*/ 13298 h 1375833"/>
                  <a:gd name="connsiteX3" fmla="*/ 990568 w 1826630"/>
                  <a:gd name="connsiteY3" fmla="*/ 445098 h 1375833"/>
                  <a:gd name="connsiteX4" fmla="*/ 1203293 w 1826630"/>
                  <a:gd name="connsiteY4" fmla="*/ 51398 h 1375833"/>
                  <a:gd name="connsiteX5" fmla="*/ 1826630 w 1826630"/>
                  <a:gd name="connsiteY5" fmla="*/ 3773 h 1375833"/>
                  <a:gd name="connsiteX6" fmla="*/ 1826630 w 1826630"/>
                  <a:gd name="connsiteY6" fmla="*/ 1375833 h 1375833"/>
                  <a:gd name="connsiteX7" fmla="*/ 0 w 1826630"/>
                  <a:gd name="connsiteY7" fmla="*/ 1375833 h 1375833"/>
                  <a:gd name="connsiteX8" fmla="*/ 3175 w 1826630"/>
                  <a:gd name="connsiteY8" fmla="*/ 387948 h 1375833"/>
                  <a:gd name="connsiteX0" fmla="*/ 3175 w 1826630"/>
                  <a:gd name="connsiteY0" fmla="*/ 384175 h 1372060"/>
                  <a:gd name="connsiteX1" fmla="*/ 533368 w 1826630"/>
                  <a:gd name="connsiteY1" fmla="*/ 139700 h 1372060"/>
                  <a:gd name="connsiteX2" fmla="*/ 660368 w 1826630"/>
                  <a:gd name="connsiteY2" fmla="*/ 9525 h 1372060"/>
                  <a:gd name="connsiteX3" fmla="*/ 990568 w 1826630"/>
                  <a:gd name="connsiteY3" fmla="*/ 441325 h 1372060"/>
                  <a:gd name="connsiteX4" fmla="*/ 1203293 w 1826630"/>
                  <a:gd name="connsiteY4" fmla="*/ 47625 h 1372060"/>
                  <a:gd name="connsiteX5" fmla="*/ 1826630 w 1826630"/>
                  <a:gd name="connsiteY5" fmla="*/ 0 h 1372060"/>
                  <a:gd name="connsiteX6" fmla="*/ 1826630 w 1826630"/>
                  <a:gd name="connsiteY6" fmla="*/ 1372060 h 1372060"/>
                  <a:gd name="connsiteX7" fmla="*/ 0 w 1826630"/>
                  <a:gd name="connsiteY7" fmla="*/ 1372060 h 1372060"/>
                  <a:gd name="connsiteX8" fmla="*/ 3175 w 1826630"/>
                  <a:gd name="connsiteY8" fmla="*/ 384175 h 1372060"/>
                  <a:gd name="connsiteX0" fmla="*/ 3175 w 1826630"/>
                  <a:gd name="connsiteY0" fmla="*/ 384175 h 1372060"/>
                  <a:gd name="connsiteX1" fmla="*/ 479393 w 1826630"/>
                  <a:gd name="connsiteY1" fmla="*/ 146050 h 1372060"/>
                  <a:gd name="connsiteX2" fmla="*/ 660368 w 1826630"/>
                  <a:gd name="connsiteY2" fmla="*/ 9525 h 1372060"/>
                  <a:gd name="connsiteX3" fmla="*/ 990568 w 1826630"/>
                  <a:gd name="connsiteY3" fmla="*/ 441325 h 1372060"/>
                  <a:gd name="connsiteX4" fmla="*/ 1203293 w 1826630"/>
                  <a:gd name="connsiteY4" fmla="*/ 47625 h 1372060"/>
                  <a:gd name="connsiteX5" fmla="*/ 1826630 w 1826630"/>
                  <a:gd name="connsiteY5" fmla="*/ 0 h 1372060"/>
                  <a:gd name="connsiteX6" fmla="*/ 1826630 w 1826630"/>
                  <a:gd name="connsiteY6" fmla="*/ 1372060 h 1372060"/>
                  <a:gd name="connsiteX7" fmla="*/ 0 w 1826630"/>
                  <a:gd name="connsiteY7" fmla="*/ 1372060 h 1372060"/>
                  <a:gd name="connsiteX8" fmla="*/ 3175 w 1826630"/>
                  <a:gd name="connsiteY8" fmla="*/ 384175 h 1372060"/>
                  <a:gd name="connsiteX0" fmla="*/ 3175 w 1826630"/>
                  <a:gd name="connsiteY0" fmla="*/ 384175 h 1372060"/>
                  <a:gd name="connsiteX1" fmla="*/ 479393 w 1826630"/>
                  <a:gd name="connsiteY1" fmla="*/ 146050 h 1372060"/>
                  <a:gd name="connsiteX2" fmla="*/ 660368 w 1826630"/>
                  <a:gd name="connsiteY2" fmla="*/ 9525 h 1372060"/>
                  <a:gd name="connsiteX3" fmla="*/ 990568 w 1826630"/>
                  <a:gd name="connsiteY3" fmla="*/ 441325 h 1372060"/>
                  <a:gd name="connsiteX4" fmla="*/ 1203293 w 1826630"/>
                  <a:gd name="connsiteY4" fmla="*/ 47625 h 1372060"/>
                  <a:gd name="connsiteX5" fmla="*/ 1826630 w 1826630"/>
                  <a:gd name="connsiteY5" fmla="*/ 0 h 1372060"/>
                  <a:gd name="connsiteX6" fmla="*/ 1826630 w 1826630"/>
                  <a:gd name="connsiteY6" fmla="*/ 1372060 h 1372060"/>
                  <a:gd name="connsiteX7" fmla="*/ 0 w 1826630"/>
                  <a:gd name="connsiteY7" fmla="*/ 1372060 h 1372060"/>
                  <a:gd name="connsiteX8" fmla="*/ 3175 w 1826630"/>
                  <a:gd name="connsiteY8" fmla="*/ 384175 h 1372060"/>
                  <a:gd name="connsiteX0" fmla="*/ 3175 w 1826630"/>
                  <a:gd name="connsiteY0" fmla="*/ 374650 h 1362535"/>
                  <a:gd name="connsiteX1" fmla="*/ 479393 w 1826630"/>
                  <a:gd name="connsiteY1" fmla="*/ 136525 h 1362535"/>
                  <a:gd name="connsiteX2" fmla="*/ 660368 w 1826630"/>
                  <a:gd name="connsiteY2" fmla="*/ 0 h 1362535"/>
                  <a:gd name="connsiteX3" fmla="*/ 990568 w 1826630"/>
                  <a:gd name="connsiteY3" fmla="*/ 431800 h 1362535"/>
                  <a:gd name="connsiteX4" fmla="*/ 1203293 w 1826630"/>
                  <a:gd name="connsiteY4" fmla="*/ 38100 h 1362535"/>
                  <a:gd name="connsiteX5" fmla="*/ 1823455 w 1826630"/>
                  <a:gd name="connsiteY5" fmla="*/ 323850 h 1362535"/>
                  <a:gd name="connsiteX6" fmla="*/ 1826630 w 1826630"/>
                  <a:gd name="connsiteY6" fmla="*/ 1362535 h 1362535"/>
                  <a:gd name="connsiteX7" fmla="*/ 0 w 1826630"/>
                  <a:gd name="connsiteY7" fmla="*/ 1362535 h 1362535"/>
                  <a:gd name="connsiteX8" fmla="*/ 3175 w 1826630"/>
                  <a:gd name="connsiteY8"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90568 w 1826630"/>
                  <a:gd name="connsiteY3" fmla="*/ 431800 h 1362535"/>
                  <a:gd name="connsiteX4" fmla="*/ 1203293 w 1826630"/>
                  <a:gd name="connsiteY4" fmla="*/ 38100 h 1362535"/>
                  <a:gd name="connsiteX5" fmla="*/ 1823455 w 1826630"/>
                  <a:gd name="connsiteY5" fmla="*/ 323850 h 1362535"/>
                  <a:gd name="connsiteX6" fmla="*/ 1826630 w 1826630"/>
                  <a:gd name="connsiteY6" fmla="*/ 1362535 h 1362535"/>
                  <a:gd name="connsiteX7" fmla="*/ 0 w 1826630"/>
                  <a:gd name="connsiteY7" fmla="*/ 1362535 h 1362535"/>
                  <a:gd name="connsiteX8" fmla="*/ 3175 w 1826630"/>
                  <a:gd name="connsiteY8"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90568 w 1826630"/>
                  <a:gd name="connsiteY3" fmla="*/ 431800 h 1362535"/>
                  <a:gd name="connsiteX4" fmla="*/ 1203293 w 1826630"/>
                  <a:gd name="connsiteY4" fmla="*/ 38100 h 1362535"/>
                  <a:gd name="connsiteX5" fmla="*/ 1323943 w 1826630"/>
                  <a:gd name="connsiteY5" fmla="*/ 136525 h 1362535"/>
                  <a:gd name="connsiteX6" fmla="*/ 1823455 w 1826630"/>
                  <a:gd name="connsiteY6" fmla="*/ 323850 h 1362535"/>
                  <a:gd name="connsiteX7" fmla="*/ 1826630 w 1826630"/>
                  <a:gd name="connsiteY7" fmla="*/ 1362535 h 1362535"/>
                  <a:gd name="connsiteX8" fmla="*/ 0 w 1826630"/>
                  <a:gd name="connsiteY8" fmla="*/ 1362535 h 1362535"/>
                  <a:gd name="connsiteX9" fmla="*/ 3175 w 1826630"/>
                  <a:gd name="connsiteY9"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90568 w 1826630"/>
                  <a:gd name="connsiteY3" fmla="*/ 431800 h 1362535"/>
                  <a:gd name="connsiteX4" fmla="*/ 1203293 w 1826630"/>
                  <a:gd name="connsiteY4" fmla="*/ 38100 h 1362535"/>
                  <a:gd name="connsiteX5" fmla="*/ 1323943 w 1826630"/>
                  <a:gd name="connsiteY5" fmla="*/ 136525 h 1362535"/>
                  <a:gd name="connsiteX6" fmla="*/ 1823455 w 1826630"/>
                  <a:gd name="connsiteY6" fmla="*/ 323850 h 1362535"/>
                  <a:gd name="connsiteX7" fmla="*/ 1826630 w 1826630"/>
                  <a:gd name="connsiteY7" fmla="*/ 1362535 h 1362535"/>
                  <a:gd name="connsiteX8" fmla="*/ 0 w 1826630"/>
                  <a:gd name="connsiteY8" fmla="*/ 1362535 h 1362535"/>
                  <a:gd name="connsiteX9" fmla="*/ 3175 w 1826630"/>
                  <a:gd name="connsiteY9"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90568 w 1826630"/>
                  <a:gd name="connsiteY3" fmla="*/ 431800 h 1362535"/>
                  <a:gd name="connsiteX4" fmla="*/ 1181068 w 1826630"/>
                  <a:gd name="connsiteY4" fmla="*/ 15875 h 1362535"/>
                  <a:gd name="connsiteX5" fmla="*/ 1323943 w 1826630"/>
                  <a:gd name="connsiteY5" fmla="*/ 136525 h 1362535"/>
                  <a:gd name="connsiteX6" fmla="*/ 1823455 w 1826630"/>
                  <a:gd name="connsiteY6" fmla="*/ 323850 h 1362535"/>
                  <a:gd name="connsiteX7" fmla="*/ 1826630 w 1826630"/>
                  <a:gd name="connsiteY7" fmla="*/ 1362535 h 1362535"/>
                  <a:gd name="connsiteX8" fmla="*/ 0 w 1826630"/>
                  <a:gd name="connsiteY8" fmla="*/ 1362535 h 1362535"/>
                  <a:gd name="connsiteX9" fmla="*/ 3175 w 1826630"/>
                  <a:gd name="connsiteY9"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90568 w 1826630"/>
                  <a:gd name="connsiteY3" fmla="*/ 431800 h 1362535"/>
                  <a:gd name="connsiteX4" fmla="*/ 1111218 w 1826630"/>
                  <a:gd name="connsiteY4" fmla="*/ 209550 h 1362535"/>
                  <a:gd name="connsiteX5" fmla="*/ 1181068 w 1826630"/>
                  <a:gd name="connsiteY5" fmla="*/ 15875 h 1362535"/>
                  <a:gd name="connsiteX6" fmla="*/ 1323943 w 1826630"/>
                  <a:gd name="connsiteY6" fmla="*/ 136525 h 1362535"/>
                  <a:gd name="connsiteX7" fmla="*/ 1823455 w 1826630"/>
                  <a:gd name="connsiteY7" fmla="*/ 323850 h 1362535"/>
                  <a:gd name="connsiteX8" fmla="*/ 1826630 w 1826630"/>
                  <a:gd name="connsiteY8" fmla="*/ 1362535 h 1362535"/>
                  <a:gd name="connsiteX9" fmla="*/ 0 w 1826630"/>
                  <a:gd name="connsiteY9" fmla="*/ 1362535 h 1362535"/>
                  <a:gd name="connsiteX10" fmla="*/ 3175 w 1826630"/>
                  <a:gd name="connsiteY10"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74693 w 1826630"/>
                  <a:gd name="connsiteY3" fmla="*/ 368300 h 1362535"/>
                  <a:gd name="connsiteX4" fmla="*/ 1111218 w 1826630"/>
                  <a:gd name="connsiteY4" fmla="*/ 209550 h 1362535"/>
                  <a:gd name="connsiteX5" fmla="*/ 1181068 w 1826630"/>
                  <a:gd name="connsiteY5" fmla="*/ 15875 h 1362535"/>
                  <a:gd name="connsiteX6" fmla="*/ 1323943 w 1826630"/>
                  <a:gd name="connsiteY6" fmla="*/ 136525 h 1362535"/>
                  <a:gd name="connsiteX7" fmla="*/ 1823455 w 1826630"/>
                  <a:gd name="connsiteY7" fmla="*/ 323850 h 1362535"/>
                  <a:gd name="connsiteX8" fmla="*/ 1826630 w 1826630"/>
                  <a:gd name="connsiteY8" fmla="*/ 1362535 h 1362535"/>
                  <a:gd name="connsiteX9" fmla="*/ 0 w 1826630"/>
                  <a:gd name="connsiteY9" fmla="*/ 1362535 h 1362535"/>
                  <a:gd name="connsiteX10" fmla="*/ 3175 w 1826630"/>
                  <a:gd name="connsiteY10"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74693 w 1826630"/>
                  <a:gd name="connsiteY3" fmla="*/ 368300 h 1362535"/>
                  <a:gd name="connsiteX4" fmla="*/ 1111218 w 1826630"/>
                  <a:gd name="connsiteY4" fmla="*/ 209550 h 1362535"/>
                  <a:gd name="connsiteX5" fmla="*/ 1181068 w 1826630"/>
                  <a:gd name="connsiteY5" fmla="*/ 15875 h 1362535"/>
                  <a:gd name="connsiteX6" fmla="*/ 1323943 w 1826630"/>
                  <a:gd name="connsiteY6" fmla="*/ 136525 h 1362535"/>
                  <a:gd name="connsiteX7" fmla="*/ 1823455 w 1826630"/>
                  <a:gd name="connsiteY7" fmla="*/ 323850 h 1362535"/>
                  <a:gd name="connsiteX8" fmla="*/ 1826630 w 1826630"/>
                  <a:gd name="connsiteY8" fmla="*/ 1362535 h 1362535"/>
                  <a:gd name="connsiteX9" fmla="*/ 0 w 1826630"/>
                  <a:gd name="connsiteY9" fmla="*/ 1362535 h 1362535"/>
                  <a:gd name="connsiteX10" fmla="*/ 3175 w 1826630"/>
                  <a:gd name="connsiteY10"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974693 w 1826630"/>
                  <a:gd name="connsiteY3" fmla="*/ 368300 h 1362535"/>
                  <a:gd name="connsiteX4" fmla="*/ 1111218 w 1826630"/>
                  <a:gd name="connsiteY4" fmla="*/ 209550 h 1362535"/>
                  <a:gd name="connsiteX5" fmla="*/ 1181068 w 1826630"/>
                  <a:gd name="connsiteY5" fmla="*/ 15875 h 1362535"/>
                  <a:gd name="connsiteX6" fmla="*/ 1323943 w 1826630"/>
                  <a:gd name="connsiteY6" fmla="*/ 136525 h 1362535"/>
                  <a:gd name="connsiteX7" fmla="*/ 1823455 w 1826630"/>
                  <a:gd name="connsiteY7" fmla="*/ 323850 h 1362535"/>
                  <a:gd name="connsiteX8" fmla="*/ 1826630 w 1826630"/>
                  <a:gd name="connsiteY8" fmla="*/ 1362535 h 1362535"/>
                  <a:gd name="connsiteX9" fmla="*/ 0 w 1826630"/>
                  <a:gd name="connsiteY9" fmla="*/ 1362535 h 1362535"/>
                  <a:gd name="connsiteX10" fmla="*/ 3175 w 1826630"/>
                  <a:gd name="connsiteY10" fmla="*/ 374650 h 1362535"/>
                  <a:gd name="connsiteX0" fmla="*/ 3175 w 1826630"/>
                  <a:gd name="connsiteY0" fmla="*/ 374650 h 1362535"/>
                  <a:gd name="connsiteX1" fmla="*/ 479393 w 1826630"/>
                  <a:gd name="connsiteY1" fmla="*/ 136525 h 1362535"/>
                  <a:gd name="connsiteX2" fmla="*/ 660368 w 1826630"/>
                  <a:gd name="connsiteY2" fmla="*/ 0 h 1362535"/>
                  <a:gd name="connsiteX3" fmla="*/ 739743 w 1826630"/>
                  <a:gd name="connsiteY3" fmla="*/ 158750 h 1362535"/>
                  <a:gd name="connsiteX4" fmla="*/ 974693 w 1826630"/>
                  <a:gd name="connsiteY4" fmla="*/ 368300 h 1362535"/>
                  <a:gd name="connsiteX5" fmla="*/ 1111218 w 1826630"/>
                  <a:gd name="connsiteY5" fmla="*/ 209550 h 1362535"/>
                  <a:gd name="connsiteX6" fmla="*/ 1181068 w 1826630"/>
                  <a:gd name="connsiteY6" fmla="*/ 15875 h 1362535"/>
                  <a:gd name="connsiteX7" fmla="*/ 1323943 w 1826630"/>
                  <a:gd name="connsiteY7" fmla="*/ 136525 h 1362535"/>
                  <a:gd name="connsiteX8" fmla="*/ 1823455 w 1826630"/>
                  <a:gd name="connsiteY8" fmla="*/ 323850 h 1362535"/>
                  <a:gd name="connsiteX9" fmla="*/ 1826630 w 1826630"/>
                  <a:gd name="connsiteY9" fmla="*/ 1362535 h 1362535"/>
                  <a:gd name="connsiteX10" fmla="*/ 0 w 1826630"/>
                  <a:gd name="connsiteY10" fmla="*/ 1362535 h 1362535"/>
                  <a:gd name="connsiteX11" fmla="*/ 3175 w 1826630"/>
                  <a:gd name="connsiteY11" fmla="*/ 374650 h 1362535"/>
                  <a:gd name="connsiteX0" fmla="*/ 3175 w 1826630"/>
                  <a:gd name="connsiteY0" fmla="*/ 403225 h 1391110"/>
                  <a:gd name="connsiteX1" fmla="*/ 479393 w 1826630"/>
                  <a:gd name="connsiteY1" fmla="*/ 165100 h 1391110"/>
                  <a:gd name="connsiteX2" fmla="*/ 644493 w 1826630"/>
                  <a:gd name="connsiteY2" fmla="*/ 0 h 1391110"/>
                  <a:gd name="connsiteX3" fmla="*/ 739743 w 1826630"/>
                  <a:gd name="connsiteY3" fmla="*/ 187325 h 1391110"/>
                  <a:gd name="connsiteX4" fmla="*/ 974693 w 1826630"/>
                  <a:gd name="connsiteY4" fmla="*/ 396875 h 1391110"/>
                  <a:gd name="connsiteX5" fmla="*/ 1111218 w 1826630"/>
                  <a:gd name="connsiteY5" fmla="*/ 238125 h 1391110"/>
                  <a:gd name="connsiteX6" fmla="*/ 1181068 w 1826630"/>
                  <a:gd name="connsiteY6" fmla="*/ 44450 h 1391110"/>
                  <a:gd name="connsiteX7" fmla="*/ 1323943 w 1826630"/>
                  <a:gd name="connsiteY7" fmla="*/ 165100 h 1391110"/>
                  <a:gd name="connsiteX8" fmla="*/ 1823455 w 1826630"/>
                  <a:gd name="connsiteY8" fmla="*/ 352425 h 1391110"/>
                  <a:gd name="connsiteX9" fmla="*/ 1826630 w 1826630"/>
                  <a:gd name="connsiteY9" fmla="*/ 1391110 h 1391110"/>
                  <a:gd name="connsiteX10" fmla="*/ 0 w 1826630"/>
                  <a:gd name="connsiteY10" fmla="*/ 1391110 h 1391110"/>
                  <a:gd name="connsiteX11" fmla="*/ 3175 w 1826630"/>
                  <a:gd name="connsiteY11" fmla="*/ 403225 h 1391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826630" h="1391110">
                    <a:moveTo>
                      <a:pt x="3175" y="403225"/>
                    </a:moveTo>
                    <a:cubicBezTo>
                      <a:pt x="172503" y="276678"/>
                      <a:pt x="169307" y="361950"/>
                      <a:pt x="479393" y="165100"/>
                    </a:cubicBezTo>
                    <a:cubicBezTo>
                      <a:pt x="586279" y="104775"/>
                      <a:pt x="575701" y="82550"/>
                      <a:pt x="644493" y="0"/>
                    </a:cubicBezTo>
                    <a:cubicBezTo>
                      <a:pt x="693705" y="1058"/>
                      <a:pt x="687355" y="125942"/>
                      <a:pt x="739743" y="187325"/>
                    </a:cubicBezTo>
                    <a:cubicBezTo>
                      <a:pt x="792131" y="248708"/>
                      <a:pt x="918601" y="385763"/>
                      <a:pt x="974693" y="396875"/>
                    </a:cubicBezTo>
                    <a:cubicBezTo>
                      <a:pt x="1030785" y="384175"/>
                      <a:pt x="1079468" y="307446"/>
                      <a:pt x="1111218" y="238125"/>
                    </a:cubicBezTo>
                    <a:cubicBezTo>
                      <a:pt x="1142968" y="168804"/>
                      <a:pt x="1142439" y="56621"/>
                      <a:pt x="1181068" y="44450"/>
                    </a:cubicBezTo>
                    <a:cubicBezTo>
                      <a:pt x="1237160" y="-11642"/>
                      <a:pt x="1220583" y="117475"/>
                      <a:pt x="1323943" y="165100"/>
                    </a:cubicBezTo>
                    <a:cubicBezTo>
                      <a:pt x="1427303" y="212725"/>
                      <a:pt x="1578278" y="255511"/>
                      <a:pt x="1823455" y="352425"/>
                    </a:cubicBezTo>
                    <a:cubicBezTo>
                      <a:pt x="1824513" y="698653"/>
                      <a:pt x="1825572" y="1044882"/>
                      <a:pt x="1826630" y="1391110"/>
                    </a:cubicBezTo>
                    <a:lnTo>
                      <a:pt x="0" y="1391110"/>
                    </a:lnTo>
                    <a:cubicBezTo>
                      <a:pt x="1058" y="1061815"/>
                      <a:pt x="2117" y="732520"/>
                      <a:pt x="3175" y="403225"/>
                    </a:cubicBezTo>
                    <a:close/>
                  </a:path>
                </a:pathLst>
              </a:custGeom>
              <a:solidFill>
                <a:srgbClr val="0070C0">
                  <a:alpha val="50196"/>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
        <p:nvSpPr>
          <p:cNvPr id="24" name="Speech Bubble: Oval 23">
            <a:extLst>
              <a:ext uri="{FF2B5EF4-FFF2-40B4-BE49-F238E27FC236}">
                <a16:creationId xmlns:a16="http://schemas.microsoft.com/office/drawing/2014/main" id="{233714FA-2A8C-B4B8-2893-213F5862C4B2}"/>
              </a:ext>
            </a:extLst>
          </p:cNvPr>
          <p:cNvSpPr/>
          <p:nvPr/>
        </p:nvSpPr>
        <p:spPr>
          <a:xfrm>
            <a:off x="8966292" y="3641333"/>
            <a:ext cx="2375756" cy="925091"/>
          </a:xfrm>
          <a:prstGeom prst="wedgeEllipseCallout">
            <a:avLst>
              <a:gd name="adj1" fmla="val 24076"/>
              <a:gd name="adj2" fmla="val 79244"/>
            </a:avLst>
          </a:prstGeom>
          <a:solidFill>
            <a:srgbClr val="FFFFFF">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de-DE" sz="2000" dirty="0">
                <a:solidFill>
                  <a:schemeClr val="tx1"/>
                </a:solidFill>
              </a:rPr>
              <a:t>Das ist wunderbar!</a:t>
            </a:r>
            <a:endParaRPr lang="en-GB" sz="2000" dirty="0">
              <a:solidFill>
                <a:schemeClr val="tx1"/>
              </a:solidFill>
            </a:endParaRPr>
          </a:p>
        </p:txBody>
      </p:sp>
    </p:spTree>
    <p:extLst>
      <p:ext uri="{BB962C8B-B14F-4D97-AF65-F5344CB8AC3E}">
        <p14:creationId xmlns:p14="http://schemas.microsoft.com/office/powerpoint/2010/main" val="492491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250"/>
                                        <p:tgtEl>
                                          <p:spTgt spid="53"/>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1000"/>
                                        <p:tgtEl>
                                          <p:spTgt spid="22"/>
                                        </p:tgtEl>
                                      </p:cBhvr>
                                    </p:animEffect>
                                    <p:anim calcmode="lin" valueType="num">
                                      <p:cBhvr>
                                        <p:cTn id="13" dur="1000" fill="hold"/>
                                        <p:tgtEl>
                                          <p:spTgt spid="22"/>
                                        </p:tgtEl>
                                        <p:attrNameLst>
                                          <p:attrName>ppt_x</p:attrName>
                                        </p:attrNameLst>
                                      </p:cBhvr>
                                      <p:tavLst>
                                        <p:tav tm="0">
                                          <p:val>
                                            <p:strVal val="#ppt_x"/>
                                          </p:val>
                                        </p:tav>
                                        <p:tav tm="100000">
                                          <p:val>
                                            <p:strVal val="#ppt_x"/>
                                          </p:val>
                                        </p:tav>
                                      </p:tavLst>
                                    </p:anim>
                                    <p:anim calcmode="lin" valueType="num">
                                      <p:cBhvr>
                                        <p:cTn id="14" dur="1000" fill="hold"/>
                                        <p:tgtEl>
                                          <p:spTgt spid="2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1000"/>
                                        <p:tgtEl>
                                          <p:spTgt spid="21"/>
                                        </p:tgtEl>
                                      </p:cBhvr>
                                    </p:animEffect>
                                    <p:anim calcmode="lin" valueType="num">
                                      <p:cBhvr>
                                        <p:cTn id="18" dur="1000" fill="hold"/>
                                        <p:tgtEl>
                                          <p:spTgt spid="21"/>
                                        </p:tgtEl>
                                        <p:attrNameLst>
                                          <p:attrName>ppt_x</p:attrName>
                                        </p:attrNameLst>
                                      </p:cBhvr>
                                      <p:tavLst>
                                        <p:tav tm="0">
                                          <p:val>
                                            <p:strVal val="#ppt_x"/>
                                          </p:val>
                                        </p:tav>
                                        <p:tav tm="100000">
                                          <p:val>
                                            <p:strVal val="#ppt_x"/>
                                          </p:val>
                                        </p:tav>
                                      </p:tavLst>
                                    </p:anim>
                                    <p:anim calcmode="lin" valueType="num">
                                      <p:cBhvr>
                                        <p:cTn id="19" dur="1000" fill="hold"/>
                                        <p:tgtEl>
                                          <p:spTgt spid="21"/>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fade">
                                      <p:cBhvr>
                                        <p:cTn id="22" dur="1000"/>
                                        <p:tgtEl>
                                          <p:spTgt spid="20"/>
                                        </p:tgtEl>
                                      </p:cBhvr>
                                    </p:animEffect>
                                    <p:anim calcmode="lin" valueType="num">
                                      <p:cBhvr>
                                        <p:cTn id="23" dur="1000" fill="hold"/>
                                        <p:tgtEl>
                                          <p:spTgt spid="20"/>
                                        </p:tgtEl>
                                        <p:attrNameLst>
                                          <p:attrName>ppt_x</p:attrName>
                                        </p:attrNameLst>
                                      </p:cBhvr>
                                      <p:tavLst>
                                        <p:tav tm="0">
                                          <p:val>
                                            <p:strVal val="#ppt_x"/>
                                          </p:val>
                                        </p:tav>
                                        <p:tav tm="100000">
                                          <p:val>
                                            <p:strVal val="#ppt_x"/>
                                          </p:val>
                                        </p:tav>
                                      </p:tavLst>
                                    </p:anim>
                                    <p:anim calcmode="lin" valueType="num">
                                      <p:cBhvr>
                                        <p:cTn id="24" dur="1000" fill="hold"/>
                                        <p:tgtEl>
                                          <p:spTgt spid="20"/>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fade">
                                      <p:cBhvr>
                                        <p:cTn id="27" dur="1000"/>
                                        <p:tgtEl>
                                          <p:spTgt spid="2"/>
                                        </p:tgtEl>
                                      </p:cBhvr>
                                    </p:animEffect>
                                    <p:anim calcmode="lin" valueType="num">
                                      <p:cBhvr>
                                        <p:cTn id="28" dur="1000" fill="hold"/>
                                        <p:tgtEl>
                                          <p:spTgt spid="2"/>
                                        </p:tgtEl>
                                        <p:attrNameLst>
                                          <p:attrName>ppt_x</p:attrName>
                                        </p:attrNameLst>
                                      </p:cBhvr>
                                      <p:tavLst>
                                        <p:tav tm="0">
                                          <p:val>
                                            <p:strVal val="#ppt_x"/>
                                          </p:val>
                                        </p:tav>
                                        <p:tav tm="100000">
                                          <p:val>
                                            <p:strVal val="#ppt_x"/>
                                          </p:val>
                                        </p:tav>
                                      </p:tavLst>
                                    </p:anim>
                                    <p:anim calcmode="lin" valueType="num">
                                      <p:cBhvr>
                                        <p:cTn id="29" dur="1000" fill="hold"/>
                                        <p:tgtEl>
                                          <p:spTgt spid="2"/>
                                        </p:tgtEl>
                                        <p:attrNameLst>
                                          <p:attrName>ppt_y</p:attrName>
                                        </p:attrNameLst>
                                      </p:cBhvr>
                                      <p:tavLst>
                                        <p:tav tm="0">
                                          <p:val>
                                            <p:strVal val="#ppt_y+.1"/>
                                          </p:val>
                                        </p:tav>
                                        <p:tav tm="100000">
                                          <p:val>
                                            <p:strVal val="#ppt_y"/>
                                          </p:val>
                                        </p:tav>
                                      </p:tavLst>
                                    </p:anim>
                                  </p:childTnLst>
                                </p:cTn>
                              </p:par>
                              <p:par>
                                <p:cTn id="30" presetID="53" presetClass="entr" presetSubtype="16"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p:cTn id="32" dur="500" fill="hold"/>
                                        <p:tgtEl>
                                          <p:spTgt spid="24"/>
                                        </p:tgtEl>
                                        <p:attrNameLst>
                                          <p:attrName>ppt_w</p:attrName>
                                        </p:attrNameLst>
                                      </p:cBhvr>
                                      <p:tavLst>
                                        <p:tav tm="0">
                                          <p:val>
                                            <p:fltVal val="0"/>
                                          </p:val>
                                        </p:tav>
                                        <p:tav tm="100000">
                                          <p:val>
                                            <p:strVal val="#ppt_w"/>
                                          </p:val>
                                        </p:tav>
                                      </p:tavLst>
                                    </p:anim>
                                    <p:anim calcmode="lin" valueType="num">
                                      <p:cBhvr>
                                        <p:cTn id="33" dur="500" fill="hold"/>
                                        <p:tgtEl>
                                          <p:spTgt spid="24"/>
                                        </p:tgtEl>
                                        <p:attrNameLst>
                                          <p:attrName>ppt_h</p:attrName>
                                        </p:attrNameLst>
                                      </p:cBhvr>
                                      <p:tavLst>
                                        <p:tav tm="0">
                                          <p:val>
                                            <p:fltVal val="0"/>
                                          </p:val>
                                        </p:tav>
                                        <p:tav tm="100000">
                                          <p:val>
                                            <p:strVal val="#ppt_h"/>
                                          </p:val>
                                        </p:tav>
                                      </p:tavLst>
                                    </p:anim>
                                    <p:animEffect transition="in" filter="fade">
                                      <p:cBhvr>
                                        <p:cTn id="34"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2" grpId="0"/>
      <p:bldP spid="20" grpId="0"/>
      <p:bldP spid="21" grpId="0"/>
      <p:bldP spid="22" grpId="0"/>
      <p:bldP spid="2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43EFAF-D896-303F-87AE-63B412B9E14C}"/>
            </a:ext>
          </a:extLst>
        </p:cNvPr>
        <p:cNvGrpSpPr/>
        <p:nvPr/>
      </p:nvGrpSpPr>
      <p:grpSpPr>
        <a:xfrm>
          <a:off x="0" y="0"/>
          <a:ext cx="0" cy="0"/>
          <a:chOff x="0" y="0"/>
          <a:chExt cx="0" cy="0"/>
        </a:xfrm>
      </p:grpSpPr>
      <p:pic>
        <p:nvPicPr>
          <p:cNvPr id="430" name="Picture 429">
            <a:extLst>
              <a:ext uri="{FF2B5EF4-FFF2-40B4-BE49-F238E27FC236}">
                <a16:creationId xmlns:a16="http://schemas.microsoft.com/office/drawing/2014/main" id="{C8C591CE-F720-0BCC-E5C2-D5EBF43628A1}"/>
              </a:ext>
            </a:extLst>
          </p:cNvPr>
          <p:cNvPicPr>
            <a:picLocks noGrp="1" noRot="1" noChangeAspect="1" noMove="1" noResize="1" noEditPoints="1" noAdjustHandles="1" noChangeArrowheads="1" noChangeShapeType="1" noCrop="1"/>
          </p:cNvPicPr>
          <p:nvPr/>
        </p:nvPicPr>
        <p:blipFill>
          <a:blip r:embed="rId3"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7393988" y="0"/>
            <a:ext cx="4798012" cy="6858000"/>
          </a:xfrm>
          <a:prstGeom prst="rect">
            <a:avLst/>
          </a:prstGeom>
        </p:spPr>
      </p:pic>
      <p:sp>
        <p:nvSpPr>
          <p:cNvPr id="4" name="TextBox 3">
            <a:extLst>
              <a:ext uri="{FF2B5EF4-FFF2-40B4-BE49-F238E27FC236}">
                <a16:creationId xmlns:a16="http://schemas.microsoft.com/office/drawing/2014/main" id="{BC178C2B-0C50-3E42-CC50-B4A62FA1135F}"/>
              </a:ext>
            </a:extLst>
          </p:cNvPr>
          <p:cNvSpPr txBox="1"/>
          <p:nvPr/>
        </p:nvSpPr>
        <p:spPr>
          <a:xfrm flipH="1">
            <a:off x="797294" y="1536174"/>
            <a:ext cx="6470317" cy="3785652"/>
          </a:xfrm>
          <a:prstGeom prst="rect">
            <a:avLst/>
          </a:prstGeom>
          <a:noFill/>
        </p:spPr>
        <p:txBody>
          <a:bodyPr wrap="square" rtlCol="0">
            <a:spAutoFit/>
          </a:bodyPr>
          <a:lstStyle/>
          <a:p>
            <a:r>
              <a:rPr lang="en-GB" sz="4800" dirty="0">
                <a:latin typeface="Arial" panose="020B0604020202020204" pitchFamily="34" charset="0"/>
                <a:cs typeface="Arial" panose="020B0604020202020204" pitchFamily="34" charset="0"/>
              </a:rPr>
              <a:t>New maths and science discoveries can </a:t>
            </a:r>
            <a:r>
              <a:rPr lang="en-GB" sz="4800" b="1" dirty="0">
                <a:latin typeface="Arial" panose="020B0604020202020204" pitchFamily="34" charset="0"/>
                <a:cs typeface="Arial" panose="020B0604020202020204" pitchFamily="34" charset="0"/>
              </a:rPr>
              <a:t>solve problems that haven’t even been invented yet!</a:t>
            </a:r>
          </a:p>
        </p:txBody>
      </p:sp>
    </p:spTree>
    <p:extLst>
      <p:ext uri="{BB962C8B-B14F-4D97-AF65-F5344CB8AC3E}">
        <p14:creationId xmlns:p14="http://schemas.microsoft.com/office/powerpoint/2010/main" val="29617079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CD62005-DD0F-CFB1-F776-6DFBF362BB9F}"/>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1FE71E38-AE54-1BB6-929B-F3805CD8BEAD}"/>
              </a:ext>
            </a:extLst>
          </p:cNvPr>
          <p:cNvPicPr>
            <a:picLocks noGrp="1" noRot="1" noChangeAspect="1" noMove="1" noResize="1" noEditPoints="1" noAdjustHandles="1" noChangeArrowheads="1" noChangeShapeType="1" noCrop="1"/>
          </p:cNvPicPr>
          <p:nvPr/>
        </p:nvPicPr>
        <p:blipFill>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F0F80D40-C1D1-E9B8-5CFD-D89EAA78F596}"/>
              </a:ext>
            </a:extLst>
          </p:cNvPr>
          <p:cNvGrpSpPr>
            <a:grpSpLocks/>
          </p:cNvGrpSpPr>
          <p:nvPr/>
        </p:nvGrpSpPr>
        <p:grpSpPr>
          <a:xfrm>
            <a:off x="520319" y="298141"/>
            <a:ext cx="6404308" cy="431685"/>
            <a:chOff x="520319" y="298141"/>
            <a:chExt cx="6404308" cy="431685"/>
          </a:xfrm>
        </p:grpSpPr>
        <p:sp>
          <p:nvSpPr>
            <p:cNvPr id="51" name="Text Placeholder 5">
              <a:extLst>
                <a:ext uri="{FF2B5EF4-FFF2-40B4-BE49-F238E27FC236}">
                  <a16:creationId xmlns:a16="http://schemas.microsoft.com/office/drawing/2014/main" id="{65D296CA-634A-E1BE-9307-9CB5C7E33945}"/>
                </a:ext>
              </a:extLst>
            </p:cNvPr>
            <p:cNvSpPr txBox="1">
              <a:spLocks/>
            </p:cNvSpPr>
            <p:nvPr/>
          </p:nvSpPr>
          <p:spPr>
            <a:xfrm>
              <a:off x="587375" y="298141"/>
              <a:ext cx="6337252" cy="431676"/>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chemeClr val="tx2"/>
                  </a:solidFill>
                  <a:latin typeface="Arial" panose="020B0604020202020204" pitchFamily="34" charset="0"/>
                  <a:cs typeface="Arial" panose="020B0604020202020204" pitchFamily="34" charset="0"/>
                </a:rPr>
                <a:t>Current Research</a:t>
              </a:r>
            </a:p>
          </p:txBody>
        </p:sp>
        <p:cxnSp>
          <p:nvCxnSpPr>
            <p:cNvPr id="52" name="Straight Connector 51">
              <a:extLst>
                <a:ext uri="{FF2B5EF4-FFF2-40B4-BE49-F238E27FC236}">
                  <a16:creationId xmlns:a16="http://schemas.microsoft.com/office/drawing/2014/main" id="{ED40717F-86B1-BE8A-DCFA-AD7EB96AD601}"/>
                </a:ext>
              </a:extLst>
            </p:cNvPr>
            <p:cNvCxnSpPr>
              <a:cxnSpLocks/>
            </p:cNvCxnSpPr>
            <p:nvPr/>
          </p:nvCxnSpPr>
          <p:spPr>
            <a:xfrm flipV="1">
              <a:off x="520319" y="729817"/>
              <a:ext cx="2871063" cy="9"/>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53" name="Text Placeholder 5">
            <a:extLst>
              <a:ext uri="{FF2B5EF4-FFF2-40B4-BE49-F238E27FC236}">
                <a16:creationId xmlns:a16="http://schemas.microsoft.com/office/drawing/2014/main" id="{D1939D95-D309-7516-85B2-B840F8FB579C}"/>
              </a:ext>
            </a:extLst>
          </p:cNvPr>
          <p:cNvSpPr txBox="1">
            <a:spLocks/>
          </p:cNvSpPr>
          <p:nvPr/>
        </p:nvSpPr>
        <p:spPr>
          <a:xfrm>
            <a:off x="520319" y="1148506"/>
            <a:ext cx="11234720" cy="2280485"/>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en-GB" sz="2800" dirty="0">
                <a:solidFill>
                  <a:schemeClr val="tx1"/>
                </a:solidFill>
                <a:latin typeface="Arial" panose="020B0604020202020204" pitchFamily="34" charset="0"/>
                <a:cs typeface="Arial" panose="020B0604020202020204" pitchFamily="34" charset="0"/>
              </a:rPr>
              <a:t>What questions are academics trying to answer right now?</a:t>
            </a:r>
          </a:p>
          <a:p>
            <a:pPr marL="0" indent="0">
              <a:lnSpc>
                <a:spcPct val="100000"/>
              </a:lnSpc>
              <a:buNone/>
            </a:pPr>
            <a:endParaRPr lang="en-GB" sz="2800" dirty="0">
              <a:solidFill>
                <a:schemeClr val="tx1"/>
              </a:solidFill>
              <a:latin typeface="Arial" panose="020B0604020202020204" pitchFamily="34" charset="0"/>
              <a:cs typeface="Arial" panose="020B0604020202020204" pitchFamily="34" charset="0"/>
            </a:endParaRPr>
          </a:p>
          <a:p>
            <a:pPr marL="0" indent="0">
              <a:lnSpc>
                <a:spcPct val="100000"/>
              </a:lnSpc>
              <a:buNone/>
            </a:pPr>
            <a:r>
              <a:rPr lang="en-GB" sz="2800" dirty="0">
                <a:solidFill>
                  <a:schemeClr val="tx1"/>
                </a:solidFill>
                <a:latin typeface="Arial" panose="020B0604020202020204" pitchFamily="34" charset="0"/>
                <a:cs typeface="Arial" panose="020B0604020202020204" pitchFamily="34" charset="0"/>
              </a:rPr>
              <a:t>Find out more about scientific research or a new discovery you find interesting.</a:t>
            </a:r>
          </a:p>
          <a:p>
            <a:pPr marL="0" indent="0">
              <a:lnSpc>
                <a:spcPct val="100000"/>
              </a:lnSpc>
              <a:buFont typeface="Arial" panose="020B0604020202020204" pitchFamily="34" charset="0"/>
              <a:buNone/>
            </a:pPr>
            <a:endParaRPr lang="en-US" sz="2800" dirty="0">
              <a:solidFill>
                <a:schemeClr val="tx1"/>
              </a:solidFill>
              <a:latin typeface="Arial" panose="020B0604020202020204" pitchFamily="34" charset="0"/>
              <a:cs typeface="Arial" panose="020B0604020202020204" pitchFamily="34" charset="0"/>
            </a:endParaRPr>
          </a:p>
        </p:txBody>
      </p:sp>
      <p:pic>
        <p:nvPicPr>
          <p:cNvPr id="4" name="Picture 3">
            <a:hlinkClick r:id="rId5"/>
            <a:extLst>
              <a:ext uri="{FF2B5EF4-FFF2-40B4-BE49-F238E27FC236}">
                <a16:creationId xmlns:a16="http://schemas.microsoft.com/office/drawing/2014/main" id="{5C15C144-EEB4-A1E3-4905-B5C6937DA700}"/>
              </a:ext>
            </a:extLst>
          </p:cNvPr>
          <p:cNvPicPr>
            <a:picLocks noChangeAspect="1"/>
          </p:cNvPicPr>
          <p:nvPr/>
        </p:nvPicPr>
        <p:blipFill>
          <a:blip r:embed="rId6" cstate="screen">
            <a:extLst>
              <a:ext uri="{28A0092B-C50C-407E-A947-70E740481C1C}">
                <a14:useLocalDpi xmlns:a14="http://schemas.microsoft.com/office/drawing/2010/main"/>
              </a:ext>
            </a:extLst>
          </a:blip>
          <a:srcRect l="1671" r="1671"/>
          <a:stretch/>
        </p:blipFill>
        <p:spPr>
          <a:xfrm>
            <a:off x="0" y="3750590"/>
            <a:ext cx="12192000" cy="3107408"/>
          </a:xfrm>
          <a:prstGeom prst="rect">
            <a:avLst/>
          </a:prstGeom>
        </p:spPr>
      </p:pic>
    </p:spTree>
    <p:extLst>
      <p:ext uri="{BB962C8B-B14F-4D97-AF65-F5344CB8AC3E}">
        <p14:creationId xmlns:p14="http://schemas.microsoft.com/office/powerpoint/2010/main" val="5772609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3"/>
                                        </p:tgtEl>
                                        <p:attrNameLst>
                                          <p:attrName>style.visibility</p:attrName>
                                        </p:attrNameLst>
                                      </p:cBhvr>
                                      <p:to>
                                        <p:strVal val="visible"/>
                                      </p:to>
                                    </p:set>
                                    <p:animEffect transition="in" filter="fade">
                                      <p:cBhvr>
                                        <p:cTn id="7" dur="2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59AD7-CEE7-34AC-4594-AF2AE77EB74C}"/>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A2DA476-82F8-8EEC-805F-B099FEBFDE81}"/>
              </a:ext>
            </a:extLst>
          </p:cNvPr>
          <p:cNvPicPr>
            <a:picLocks noGrp="1" noRot="1" noChangeAspect="1" noMove="1" noResize="1" noEditPoints="1" noAdjustHandles="1" noChangeArrowheads="1" noChangeShapeType="1" noCrop="1"/>
          </p:cNvPicPr>
          <p:nvPr/>
        </p:nvPicPr>
        <p:blipFill>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9E215695-8159-DFB3-7FA5-8C1B3C1BADD8}"/>
              </a:ext>
            </a:extLst>
          </p:cNvPr>
          <p:cNvGrpSpPr>
            <a:grpSpLocks/>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D0B908B8-F83E-9B9D-7B01-BE36574B21D9}"/>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chemeClr val="tx2"/>
                  </a:solidFill>
                  <a:latin typeface="Arial" panose="020B0604020202020204" pitchFamily="34" charset="0"/>
                  <a:cs typeface="Arial" panose="020B0604020202020204" pitchFamily="34" charset="0"/>
                </a:rPr>
                <a:t>Current Research</a:t>
              </a:r>
            </a:p>
          </p:txBody>
        </p:sp>
        <p:cxnSp>
          <p:nvCxnSpPr>
            <p:cNvPr id="52" name="Straight Connector 51">
              <a:extLst>
                <a:ext uri="{FF2B5EF4-FFF2-40B4-BE49-F238E27FC236}">
                  <a16:creationId xmlns:a16="http://schemas.microsoft.com/office/drawing/2014/main" id="{741E4A5A-50E2-4592-800B-C1442F08D86D}"/>
                </a:ext>
              </a:extLst>
            </p:cNvPr>
            <p:cNvCxnSpPr>
              <a:cxnSpLocks/>
            </p:cNvCxnSpPr>
            <p:nvPr/>
          </p:nvCxnSpPr>
          <p:spPr>
            <a:xfrm>
              <a:off x="520319" y="729826"/>
              <a:ext cx="2882638"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
        <p:nvSpPr>
          <p:cNvPr id="2" name="TextBox 1">
            <a:extLst>
              <a:ext uri="{FF2B5EF4-FFF2-40B4-BE49-F238E27FC236}">
                <a16:creationId xmlns:a16="http://schemas.microsoft.com/office/drawing/2014/main" id="{CEED1591-7632-5F85-302F-DFE5FE41B49C}"/>
              </a:ext>
            </a:extLst>
          </p:cNvPr>
          <p:cNvSpPr txBox="1"/>
          <p:nvPr/>
        </p:nvSpPr>
        <p:spPr>
          <a:xfrm>
            <a:off x="387228" y="1065442"/>
            <a:ext cx="11434867" cy="5262979"/>
          </a:xfrm>
          <a:prstGeom prst="rect">
            <a:avLst/>
          </a:prstGeom>
          <a:noFill/>
        </p:spPr>
        <p:txBody>
          <a:bodyPr wrap="square" lIns="91440" tIns="45720" rIns="91440" bIns="45720" rtlCol="0" anchor="t">
            <a:spAutoFit/>
          </a:bodyPr>
          <a:lstStyle/>
          <a:p>
            <a:r>
              <a:rPr lang="en-GB" sz="2700" dirty="0"/>
              <a:t>Many academics make use of the </a:t>
            </a:r>
            <a:r>
              <a:rPr lang="en-GB" sz="2700" b="1" dirty="0"/>
              <a:t>nanofabrication lab </a:t>
            </a:r>
            <a:r>
              <a:rPr lang="en-GB" sz="2700" dirty="0"/>
              <a:t>at Heriot-Watt.</a:t>
            </a:r>
            <a:br>
              <a:rPr lang="en-GB" sz="2700" dirty="0"/>
            </a:br>
            <a:r>
              <a:rPr lang="en-GB" sz="2700" dirty="0"/>
              <a:t>The lab has a lot of interesting equipment to carry our experiments that are incredibly small – 1/10,000 of a cm!</a:t>
            </a:r>
          </a:p>
          <a:p>
            <a:endParaRPr lang="en-GB" sz="2700" dirty="0"/>
          </a:p>
          <a:p>
            <a:r>
              <a:rPr lang="en-GB" sz="2700" dirty="0"/>
              <a:t>These experiments are extremely sensitive, so you </a:t>
            </a:r>
            <a:br>
              <a:rPr lang="en-GB" sz="2700" dirty="0"/>
            </a:br>
            <a:r>
              <a:rPr lang="en-GB" sz="2700" dirty="0"/>
              <a:t>must wear overalls, hair nets and shoe covers to </a:t>
            </a:r>
            <a:br>
              <a:rPr lang="en-GB" sz="2700" dirty="0"/>
            </a:br>
            <a:r>
              <a:rPr lang="en-GB" sz="2700" dirty="0"/>
              <a:t>make sure no dirt contaminates the room. </a:t>
            </a:r>
          </a:p>
          <a:p>
            <a:endParaRPr lang="en-GB" sz="2700" dirty="0"/>
          </a:p>
          <a:p>
            <a:r>
              <a:rPr lang="en-GB" sz="2700" dirty="0"/>
              <a:t>They can make tiny precise components used in</a:t>
            </a:r>
            <a:br>
              <a:rPr lang="en-GB" sz="2700" dirty="0"/>
            </a:br>
            <a:r>
              <a:rPr lang="en-GB" sz="2700" dirty="0"/>
              <a:t>supercomputers, advanced medical devices, and</a:t>
            </a:r>
            <a:br>
              <a:rPr lang="en-GB" sz="2700" dirty="0"/>
            </a:br>
            <a:r>
              <a:rPr lang="en-GB" sz="2700" dirty="0"/>
              <a:t>other electronics. They also use the laser</a:t>
            </a:r>
            <a:br>
              <a:rPr lang="en-GB" sz="2700" dirty="0"/>
            </a:br>
            <a:r>
              <a:rPr lang="en-GB" sz="2700" dirty="0"/>
              <a:t>equipment to make changing 3D holograms.</a:t>
            </a:r>
          </a:p>
        </p:txBody>
      </p:sp>
      <p:pic>
        <p:nvPicPr>
          <p:cNvPr id="21" name="Picture 20" descr="A group of people in a room&#10;&#10;Description automatically generated">
            <a:extLst>
              <a:ext uri="{FF2B5EF4-FFF2-40B4-BE49-F238E27FC236}">
                <a16:creationId xmlns:a16="http://schemas.microsoft.com/office/drawing/2014/main" id="{BA0EAC6D-EE07-7C1D-8AFD-EC84A1F6FD10}"/>
              </a:ext>
            </a:extLst>
          </p:cNvPr>
          <p:cNvPicPr>
            <a:picLocks noChangeAspect="1"/>
          </p:cNvPicPr>
          <p:nvPr/>
        </p:nvPicPr>
        <p:blipFill rotWithShape="1">
          <a:blip r:embed="rId5" cstate="screen">
            <a:extLst>
              <a:ext uri="{BEBA8EAE-BF5A-486C-A8C5-ECC9F3942E4B}">
                <a14:imgProps xmlns:a14="http://schemas.microsoft.com/office/drawing/2010/main">
                  <a14:imgLayer r:embed="rId6">
                    <a14:imgEffect>
                      <a14:colorTemperature colorTemp="8800"/>
                    </a14:imgEffect>
                    <a14:imgEffect>
                      <a14:saturation sat="200000"/>
                    </a14:imgEffect>
                  </a14:imgLayer>
                </a14:imgProps>
              </a:ext>
              <a:ext uri="{28A0092B-C50C-407E-A947-70E740481C1C}">
                <a14:useLocalDpi xmlns:a14="http://schemas.microsoft.com/office/drawing/2010/main"/>
              </a:ext>
            </a:extLst>
          </a:blip>
          <a:srcRect/>
          <a:stretch/>
        </p:blipFill>
        <p:spPr>
          <a:xfrm>
            <a:off x="8210068" y="2734519"/>
            <a:ext cx="3750438" cy="3428998"/>
          </a:xfrm>
          <a:prstGeom prst="rect">
            <a:avLst/>
          </a:prstGeom>
        </p:spPr>
      </p:pic>
    </p:spTree>
    <p:extLst>
      <p:ext uri="{BB962C8B-B14F-4D97-AF65-F5344CB8AC3E}">
        <p14:creationId xmlns:p14="http://schemas.microsoft.com/office/powerpoint/2010/main" val="4116239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mph" presetSubtype="0" fill="hold" nodeType="clickEffect">
                                  <p:stCondLst>
                                    <p:cond delay="0"/>
                                  </p:stCondLst>
                                  <p:childTnLst>
                                    <p:animClr clrSpc="rgb" dir="cw">
                                      <p:cBhvr override="childStyle">
                                        <p:cTn id="6" dur="500" fill="hold"/>
                                        <p:tgtEl>
                                          <p:spTgt spid="2">
                                            <p:txEl>
                                              <p:pRg st="0" end="0"/>
                                            </p:txEl>
                                          </p:spTgt>
                                        </p:tgtEl>
                                        <p:attrNameLst>
                                          <p:attrName>style.color</p:attrName>
                                        </p:attrNameLst>
                                      </p:cBhvr>
                                      <p:to>
                                        <a:srgbClr val="969696"/>
                                      </p:to>
                                    </p:animClr>
                                    <p:animClr clrSpc="rgb" dir="cw">
                                      <p:cBhvr>
                                        <p:cTn id="7" dur="500" fill="hold"/>
                                        <p:tgtEl>
                                          <p:spTgt spid="2">
                                            <p:txEl>
                                              <p:pRg st="0" end="0"/>
                                            </p:txEl>
                                          </p:spTgt>
                                        </p:tgtEl>
                                        <p:attrNameLst>
                                          <p:attrName>fillcolor</p:attrName>
                                        </p:attrNameLst>
                                      </p:cBhvr>
                                      <p:to>
                                        <a:srgbClr val="969696"/>
                                      </p:to>
                                    </p:animClr>
                                    <p:set>
                                      <p:cBhvr>
                                        <p:cTn id="8" dur="500" fill="hold"/>
                                        <p:tgtEl>
                                          <p:spTgt spid="2">
                                            <p:txEl>
                                              <p:pRg st="0" end="0"/>
                                            </p:txEl>
                                          </p:spTgt>
                                        </p:tgtEl>
                                        <p:attrNameLst>
                                          <p:attrName>fill.type</p:attrName>
                                        </p:attrNameLst>
                                      </p:cBhvr>
                                      <p:to>
                                        <p:strVal val="solid"/>
                                      </p:to>
                                    </p:set>
                                    <p:set>
                                      <p:cBhvr>
                                        <p:cTn id="9" dur="500" fill="hold"/>
                                        <p:tgtEl>
                                          <p:spTgt spid="2">
                                            <p:txEl>
                                              <p:pRg st="0" end="0"/>
                                            </p:txEl>
                                          </p:spTgt>
                                        </p:tgtEl>
                                        <p:attrNameLst>
                                          <p:attrName>fill.on</p:attrName>
                                        </p:attrNameLst>
                                      </p:cBhvr>
                                      <p:to>
                                        <p:strVal val="true"/>
                                      </p:to>
                                    </p:set>
                                  </p:childTnLst>
                                </p:cTn>
                              </p:par>
                              <p:par>
                                <p:cTn id="10" presetID="10" presetClass="entr" presetSubtype="0" fill="hold" nodeType="withEffect">
                                  <p:stCondLst>
                                    <p:cond delay="0"/>
                                  </p:stCondLst>
                                  <p:childTnLst>
                                    <p:set>
                                      <p:cBhvr>
                                        <p:cTn id="11" dur="1" fill="hold">
                                          <p:stCondLst>
                                            <p:cond delay="0"/>
                                          </p:stCondLst>
                                        </p:cTn>
                                        <p:tgtEl>
                                          <p:spTgt spid="2">
                                            <p:txEl>
                                              <p:pRg st="2" end="2"/>
                                            </p:txEl>
                                          </p:spTgt>
                                        </p:tgtEl>
                                        <p:attrNameLst>
                                          <p:attrName>style.visibility</p:attrName>
                                        </p:attrNameLst>
                                      </p:cBhvr>
                                      <p:to>
                                        <p:strVal val="visible"/>
                                      </p:to>
                                    </p:set>
                                    <p:animEffect transition="in" filter="fade">
                                      <p:cBhvr>
                                        <p:cTn id="12" dur="500"/>
                                        <p:tgtEl>
                                          <p:spTgt spid="2">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9" presetClass="emph" presetSubtype="0" fill="hold" nodeType="clickEffect">
                                  <p:stCondLst>
                                    <p:cond delay="0"/>
                                  </p:stCondLst>
                                  <p:childTnLst>
                                    <p:animClr clrSpc="rgb" dir="cw">
                                      <p:cBhvr override="childStyle">
                                        <p:cTn id="16" dur="500" fill="hold"/>
                                        <p:tgtEl>
                                          <p:spTgt spid="2">
                                            <p:txEl>
                                              <p:pRg st="2" end="2"/>
                                            </p:txEl>
                                          </p:spTgt>
                                        </p:tgtEl>
                                        <p:attrNameLst>
                                          <p:attrName>style.color</p:attrName>
                                        </p:attrNameLst>
                                      </p:cBhvr>
                                      <p:to>
                                        <a:srgbClr val="969696"/>
                                      </p:to>
                                    </p:animClr>
                                    <p:animClr clrSpc="rgb" dir="cw">
                                      <p:cBhvr>
                                        <p:cTn id="17" dur="500" fill="hold"/>
                                        <p:tgtEl>
                                          <p:spTgt spid="2">
                                            <p:txEl>
                                              <p:pRg st="2" end="2"/>
                                            </p:txEl>
                                          </p:spTgt>
                                        </p:tgtEl>
                                        <p:attrNameLst>
                                          <p:attrName>fillcolor</p:attrName>
                                        </p:attrNameLst>
                                      </p:cBhvr>
                                      <p:to>
                                        <a:srgbClr val="969696"/>
                                      </p:to>
                                    </p:animClr>
                                    <p:set>
                                      <p:cBhvr>
                                        <p:cTn id="18" dur="500" fill="hold"/>
                                        <p:tgtEl>
                                          <p:spTgt spid="2">
                                            <p:txEl>
                                              <p:pRg st="2" end="2"/>
                                            </p:txEl>
                                          </p:spTgt>
                                        </p:tgtEl>
                                        <p:attrNameLst>
                                          <p:attrName>fill.type</p:attrName>
                                        </p:attrNameLst>
                                      </p:cBhvr>
                                      <p:to>
                                        <p:strVal val="solid"/>
                                      </p:to>
                                    </p:set>
                                    <p:set>
                                      <p:cBhvr>
                                        <p:cTn id="19" dur="500" fill="hold"/>
                                        <p:tgtEl>
                                          <p:spTgt spid="2">
                                            <p:txEl>
                                              <p:pRg st="2" end="2"/>
                                            </p:txEl>
                                          </p:spTgt>
                                        </p:tgtEl>
                                        <p:attrNameLst>
                                          <p:attrName>fill.on</p:attrName>
                                        </p:attrNameLst>
                                      </p:cBhvr>
                                      <p:to>
                                        <p:strVal val="true"/>
                                      </p:to>
                                    </p:set>
                                  </p:childTnLst>
                                </p:cTn>
                              </p:par>
                              <p:par>
                                <p:cTn id="20" presetID="10" presetClass="entr" presetSubtype="0" fill="hold" nodeType="withEffect">
                                  <p:stCondLst>
                                    <p:cond delay="0"/>
                                  </p:stCondLst>
                                  <p:childTnLst>
                                    <p:set>
                                      <p:cBhvr>
                                        <p:cTn id="21" dur="1" fill="hold">
                                          <p:stCondLst>
                                            <p:cond delay="0"/>
                                          </p:stCondLst>
                                        </p:cTn>
                                        <p:tgtEl>
                                          <p:spTgt spid="2">
                                            <p:txEl>
                                              <p:pRg st="4" end="4"/>
                                            </p:txEl>
                                          </p:spTgt>
                                        </p:tgtEl>
                                        <p:attrNameLst>
                                          <p:attrName>style.visibility</p:attrName>
                                        </p:attrNameLst>
                                      </p:cBhvr>
                                      <p:to>
                                        <p:strVal val="visible"/>
                                      </p:to>
                                    </p:set>
                                    <p:animEffect transition="in" filter="fade">
                                      <p:cBhvr>
                                        <p:cTn id="22" dur="500"/>
                                        <p:tgtEl>
                                          <p:spTgt spid="2">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AF3CC"/>
        </a:solidFill>
        <a:effectLst/>
      </p:bgPr>
    </p:bg>
    <p:spTree>
      <p:nvGrpSpPr>
        <p:cNvPr id="1" name=""/>
        <p:cNvGrpSpPr/>
        <p:nvPr/>
      </p:nvGrpSpPr>
      <p:grpSpPr>
        <a:xfrm>
          <a:off x="0" y="0"/>
          <a:ext cx="0" cy="0"/>
          <a:chOff x="0" y="0"/>
          <a:chExt cx="0" cy="0"/>
        </a:xfrm>
      </p:grpSpPr>
      <p:pic>
        <p:nvPicPr>
          <p:cNvPr id="3" name="Picture 2" descr="A person in a lab&#10;&#10;Description automatically generated">
            <a:extLst>
              <a:ext uri="{FF2B5EF4-FFF2-40B4-BE49-F238E27FC236}">
                <a16:creationId xmlns:a16="http://schemas.microsoft.com/office/drawing/2014/main" id="{784D16FF-1A51-2A1A-566D-DB0E5C990B82}"/>
              </a:ext>
            </a:extLst>
          </p:cNvPr>
          <p:cNvPicPr>
            <a:picLocks noChangeAspect="1"/>
          </p:cNvPicPr>
          <p:nvPr/>
        </p:nvPicPr>
        <p:blipFill rotWithShape="1">
          <a:blip r:embed="rId3" cstate="screen">
            <a:alphaModFix amt="20000"/>
            <a:extLst>
              <a:ext uri="{28A0092B-C50C-407E-A947-70E740481C1C}">
                <a14:useLocalDpi xmlns:a14="http://schemas.microsoft.com/office/drawing/2010/main"/>
              </a:ext>
            </a:extLst>
          </a:blip>
          <a:srcRect/>
          <a:stretch/>
        </p:blipFill>
        <p:spPr>
          <a:xfrm>
            <a:off x="-61995" y="0"/>
            <a:ext cx="9170368" cy="6858000"/>
          </a:xfrm>
          <a:prstGeom prst="rect">
            <a:avLst/>
          </a:prstGeom>
        </p:spPr>
      </p:pic>
      <p:pic>
        <p:nvPicPr>
          <p:cNvPr id="4" name="Picture 3" descr="A person in a lab&#10;&#10;Description automatically generated">
            <a:extLst>
              <a:ext uri="{FF2B5EF4-FFF2-40B4-BE49-F238E27FC236}">
                <a16:creationId xmlns:a16="http://schemas.microsoft.com/office/drawing/2014/main" id="{D35C8C25-E499-3708-9750-1FB6A4C060C2}"/>
              </a:ext>
            </a:extLst>
          </p:cNvPr>
          <p:cNvPicPr>
            <a:picLocks noChangeAspect="1"/>
          </p:cNvPicPr>
          <p:nvPr/>
        </p:nvPicPr>
        <p:blipFill rotWithShape="1">
          <a:blip r:embed="rId4" cstate="screen">
            <a:alphaModFix/>
            <a:extLst>
              <a:ext uri="{28A0092B-C50C-407E-A947-70E740481C1C}">
                <a14:useLocalDpi xmlns:a14="http://schemas.microsoft.com/office/drawing/2010/main"/>
              </a:ext>
            </a:extLst>
          </a:blip>
          <a:srcRect/>
          <a:stretch/>
        </p:blipFill>
        <p:spPr>
          <a:xfrm>
            <a:off x="-61995" y="0"/>
            <a:ext cx="5975907" cy="6858000"/>
          </a:xfrm>
          <a:prstGeom prst="rect">
            <a:avLst/>
          </a:prstGeom>
        </p:spPr>
      </p:pic>
      <p:sp>
        <p:nvSpPr>
          <p:cNvPr id="7" name="Speech Bubble: Rectangle with Corners Rounded 6">
            <a:extLst>
              <a:ext uri="{FF2B5EF4-FFF2-40B4-BE49-F238E27FC236}">
                <a16:creationId xmlns:a16="http://schemas.microsoft.com/office/drawing/2014/main" id="{C57EA0CD-9AF5-6DDD-EBF6-B70E5782CB70}"/>
              </a:ext>
            </a:extLst>
          </p:cNvPr>
          <p:cNvSpPr/>
          <p:nvPr/>
        </p:nvSpPr>
        <p:spPr>
          <a:xfrm>
            <a:off x="6733308" y="213755"/>
            <a:ext cx="5025875" cy="6092041"/>
          </a:xfrm>
          <a:prstGeom prst="wedgeRoundRectCallout">
            <a:avLst>
              <a:gd name="adj1" fmla="val -83171"/>
              <a:gd name="adj2" fmla="val -6394"/>
              <a:gd name="adj3" fmla="val 16667"/>
            </a:avLst>
          </a:prstGeom>
          <a:solidFill>
            <a:srgbClr val="FFFFFF">
              <a:alpha val="89804"/>
            </a:srgb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dirty="0">
                <a:solidFill>
                  <a:schemeClr val="tx1"/>
                </a:solidFill>
              </a:rPr>
              <a:t>I’m Sarah, I work in the nanofabrication lab.</a:t>
            </a:r>
          </a:p>
          <a:p>
            <a:pPr algn="ctr"/>
            <a:endParaRPr lang="en-GB" sz="2400" dirty="0">
              <a:solidFill>
                <a:schemeClr val="tx1"/>
              </a:solidFill>
            </a:endParaRPr>
          </a:p>
          <a:p>
            <a:pPr algn="ctr"/>
            <a:r>
              <a:rPr lang="en-GB" sz="2400" dirty="0">
                <a:solidFill>
                  <a:schemeClr val="tx1"/>
                </a:solidFill>
              </a:rPr>
              <a:t>I use machines that help me control lasers to make tiny electrical components. I need to use microscopes to see these as they are so small.</a:t>
            </a:r>
          </a:p>
          <a:p>
            <a:pPr algn="ctr"/>
            <a:endParaRPr lang="en-GB" sz="2400" dirty="0">
              <a:solidFill>
                <a:schemeClr val="tx1"/>
              </a:solidFill>
            </a:endParaRPr>
          </a:p>
          <a:p>
            <a:pPr algn="ctr"/>
            <a:r>
              <a:rPr lang="en-GB" sz="2400" dirty="0">
                <a:solidFill>
                  <a:schemeClr val="tx1"/>
                </a:solidFill>
              </a:rPr>
              <a:t>We’re still experimenting, but in the future these electrical components might help us make better medical devices, solar panels, and other electronics!</a:t>
            </a:r>
          </a:p>
        </p:txBody>
      </p:sp>
    </p:spTree>
    <p:extLst>
      <p:ext uri="{BB962C8B-B14F-4D97-AF65-F5344CB8AC3E}">
        <p14:creationId xmlns:p14="http://schemas.microsoft.com/office/powerpoint/2010/main" val="3196614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EE692B-070E-FCDF-5969-5EF56BB248A6}"/>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BB85EDFE-0C67-7866-7528-A7505745B33E}"/>
              </a:ext>
            </a:extLst>
          </p:cNvPr>
          <p:cNvPicPr>
            <a:picLocks noGrp="1" noRot="1" noChangeAspect="1" noMove="1" noResize="1" noEditPoints="1" noAdjustHandles="1" noChangeArrowheads="1" noChangeShapeType="1" noCrop="1"/>
          </p:cNvPicPr>
          <p:nvPr/>
        </p:nvPicPr>
        <p:blipFill>
          <a:blip r:embed="rId3" cstate="screen">
            <a:duotone>
              <a:prstClr val="black"/>
              <a:schemeClr val="tx2">
                <a:tint val="45000"/>
                <a:satMod val="400000"/>
              </a:schemeClr>
            </a:duotone>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rcRect l="-3"/>
          <a:stretch>
            <a:fillRect/>
          </a:stretch>
        </p:blipFill>
        <p:spPr>
          <a:xfrm>
            <a:off x="11133794" y="345442"/>
            <a:ext cx="688301" cy="720000"/>
          </a:xfrm>
          <a:prstGeom prst="rect">
            <a:avLst/>
          </a:prstGeom>
        </p:spPr>
      </p:pic>
      <p:grpSp>
        <p:nvGrpSpPr>
          <p:cNvPr id="50" name="Group 49">
            <a:extLst>
              <a:ext uri="{FF2B5EF4-FFF2-40B4-BE49-F238E27FC236}">
                <a16:creationId xmlns:a16="http://schemas.microsoft.com/office/drawing/2014/main" id="{21D6E793-888B-51AF-AA84-BCDD2652214F}"/>
              </a:ext>
            </a:extLst>
          </p:cNvPr>
          <p:cNvGrpSpPr>
            <a:grpSpLocks/>
          </p:cNvGrpSpPr>
          <p:nvPr/>
        </p:nvGrpSpPr>
        <p:grpSpPr>
          <a:xfrm>
            <a:off x="520319" y="298141"/>
            <a:ext cx="6404308" cy="472408"/>
            <a:chOff x="520319" y="298141"/>
            <a:chExt cx="6404308" cy="472408"/>
          </a:xfrm>
        </p:grpSpPr>
        <p:sp>
          <p:nvSpPr>
            <p:cNvPr id="51" name="Text Placeholder 5">
              <a:extLst>
                <a:ext uri="{FF2B5EF4-FFF2-40B4-BE49-F238E27FC236}">
                  <a16:creationId xmlns:a16="http://schemas.microsoft.com/office/drawing/2014/main" id="{2D228114-1EDE-8D1E-D1FB-85A5EEC95B31}"/>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chemeClr val="tx2"/>
                  </a:solidFill>
                  <a:latin typeface="Arial" panose="020B0604020202020204" pitchFamily="34" charset="0"/>
                  <a:cs typeface="Arial" panose="020B0604020202020204" pitchFamily="34" charset="0"/>
                </a:rPr>
                <a:t>Activity 3: Imagining the Future</a:t>
              </a:r>
            </a:p>
          </p:txBody>
        </p:sp>
        <p:cxnSp>
          <p:nvCxnSpPr>
            <p:cNvPr id="52" name="Straight Connector 51">
              <a:extLst>
                <a:ext uri="{FF2B5EF4-FFF2-40B4-BE49-F238E27FC236}">
                  <a16:creationId xmlns:a16="http://schemas.microsoft.com/office/drawing/2014/main" id="{47E2F754-62E4-6D1E-FD97-54CADE4B5152}"/>
                </a:ext>
              </a:extLst>
            </p:cNvPr>
            <p:cNvCxnSpPr>
              <a:cxnSpLocks/>
            </p:cNvCxnSpPr>
            <p:nvPr/>
          </p:nvCxnSpPr>
          <p:spPr>
            <a:xfrm>
              <a:off x="520319" y="729826"/>
              <a:ext cx="4931357"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grpSp>
        <p:nvGrpSpPr>
          <p:cNvPr id="3" name="Group 2">
            <a:extLst>
              <a:ext uri="{FF2B5EF4-FFF2-40B4-BE49-F238E27FC236}">
                <a16:creationId xmlns:a16="http://schemas.microsoft.com/office/drawing/2014/main" id="{34D55463-546C-11A7-AF53-23081235100A}"/>
              </a:ext>
            </a:extLst>
          </p:cNvPr>
          <p:cNvGrpSpPr/>
          <p:nvPr/>
        </p:nvGrpSpPr>
        <p:grpSpPr>
          <a:xfrm>
            <a:off x="77011" y="3146163"/>
            <a:ext cx="2444563" cy="3611053"/>
            <a:chOff x="6645349" y="2772379"/>
            <a:chExt cx="2444563" cy="3611053"/>
          </a:xfrm>
        </p:grpSpPr>
        <p:pic>
          <p:nvPicPr>
            <p:cNvPr id="4" name="Graphic 3" descr="Man crossing arms">
              <a:extLst>
                <a:ext uri="{FF2B5EF4-FFF2-40B4-BE49-F238E27FC236}">
                  <a16:creationId xmlns:a16="http://schemas.microsoft.com/office/drawing/2014/main" id="{F095A276-9738-001B-C490-DEA7FDA3DE1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645349" y="4085621"/>
              <a:ext cx="2444563" cy="2297811"/>
            </a:xfrm>
            <a:prstGeom prst="rect">
              <a:avLst/>
            </a:prstGeom>
          </p:spPr>
        </p:pic>
        <p:pic>
          <p:nvPicPr>
            <p:cNvPr id="5" name="Graphic 4" descr="Woman with top knot">
              <a:extLst>
                <a:ext uri="{FF2B5EF4-FFF2-40B4-BE49-F238E27FC236}">
                  <a16:creationId xmlns:a16="http://schemas.microsoft.com/office/drawing/2014/main" id="{DA1D9E14-DE4E-F44C-6057-21D553EE2794}"/>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854701" y="2772379"/>
              <a:ext cx="1534543" cy="1666351"/>
            </a:xfrm>
            <a:prstGeom prst="rect">
              <a:avLst/>
            </a:prstGeom>
          </p:spPr>
        </p:pic>
        <p:pic>
          <p:nvPicPr>
            <p:cNvPr id="6" name="Graphic 5" descr="An eating face">
              <a:extLst>
                <a:ext uri="{FF2B5EF4-FFF2-40B4-BE49-F238E27FC236}">
                  <a16:creationId xmlns:a16="http://schemas.microsoft.com/office/drawing/2014/main" id="{BA35BCAF-7FB5-4234-5220-BFB0B36284B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600708" y="3689432"/>
              <a:ext cx="596994" cy="615650"/>
            </a:xfrm>
            <a:prstGeom prst="rect">
              <a:avLst/>
            </a:prstGeom>
          </p:spPr>
        </p:pic>
      </p:grpSp>
      <p:sp>
        <p:nvSpPr>
          <p:cNvPr id="7" name="Thought Bubble: Cloud 6" descr="City skyline between grid and moon">
            <a:extLst>
              <a:ext uri="{FF2B5EF4-FFF2-40B4-BE49-F238E27FC236}">
                <a16:creationId xmlns:a16="http://schemas.microsoft.com/office/drawing/2014/main" id="{BCB69135-84CC-B75E-B819-40B8B11EB6BE}"/>
              </a:ext>
            </a:extLst>
          </p:cNvPr>
          <p:cNvSpPr/>
          <p:nvPr/>
        </p:nvSpPr>
        <p:spPr>
          <a:xfrm>
            <a:off x="2030258" y="1671594"/>
            <a:ext cx="2983276" cy="2184991"/>
          </a:xfrm>
          <a:prstGeom prst="cloudCallout">
            <a:avLst>
              <a:gd name="adj1" fmla="val -55404"/>
              <a:gd name="adj2" fmla="val 55687"/>
            </a:avLst>
          </a:prstGeom>
          <a:blipFill dpi="0" rotWithShape="1">
            <a:blip r:embed="rId8" cstate="screen">
              <a:extLst>
                <a:ext uri="{28A0092B-C50C-407E-A947-70E740481C1C}">
                  <a14:useLocalDpi xmlns:a14="http://schemas.microsoft.com/office/drawing/2010/main"/>
                </a:ext>
              </a:extLst>
            </a:blip>
            <a:srcRect/>
            <a:stretch>
              <a:fillRect/>
            </a:stretch>
          </a:blip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C0C4CD72-2DD2-6597-50F6-983DAA65A14B}"/>
              </a:ext>
            </a:extLst>
          </p:cNvPr>
          <p:cNvSpPr txBox="1"/>
          <p:nvPr/>
        </p:nvSpPr>
        <p:spPr>
          <a:xfrm>
            <a:off x="5544115" y="1455026"/>
            <a:ext cx="6215605" cy="4524315"/>
          </a:xfrm>
          <a:prstGeom prst="rect">
            <a:avLst/>
          </a:prstGeom>
          <a:noFill/>
        </p:spPr>
        <p:txBody>
          <a:bodyPr wrap="square" rtlCol="0">
            <a:spAutoFit/>
          </a:bodyPr>
          <a:lstStyle/>
          <a:p>
            <a:r>
              <a:rPr lang="en-GB" sz="2400" dirty="0"/>
              <a:t>You learned how the solution to David Hilbert’s maths puzzle has led to all sorts of new technologies a hundred years later.</a:t>
            </a:r>
          </a:p>
          <a:p>
            <a:endParaRPr lang="en-GB" sz="2400" dirty="0"/>
          </a:p>
          <a:p>
            <a:r>
              <a:rPr lang="en-GB" sz="2400" dirty="0"/>
              <a:t>Try imagine how the future might be changed by the discoveries that are happening today.</a:t>
            </a:r>
          </a:p>
          <a:p>
            <a:endParaRPr lang="en-GB" sz="2400" dirty="0"/>
          </a:p>
          <a:p>
            <a:r>
              <a:rPr lang="en-GB" sz="2400" dirty="0"/>
              <a:t>What could tiny robots be used for? How might electronics help look after people? What would you like a supercomputer to calculate? How could you use a really</a:t>
            </a:r>
            <a:br>
              <a:rPr lang="en-GB" sz="2400" dirty="0"/>
            </a:br>
            <a:r>
              <a:rPr lang="en-GB" sz="2400" dirty="0"/>
              <a:t>powerful solar panel? </a:t>
            </a:r>
          </a:p>
        </p:txBody>
      </p:sp>
    </p:spTree>
    <p:extLst>
      <p:ext uri="{BB962C8B-B14F-4D97-AF65-F5344CB8AC3E}">
        <p14:creationId xmlns:p14="http://schemas.microsoft.com/office/powerpoint/2010/main" val="40321800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0AF8A7-727D-4192-9210-E6106C08D680}"/>
            </a:ext>
          </a:extLst>
        </p:cNvPr>
        <p:cNvGrpSpPr/>
        <p:nvPr/>
      </p:nvGrpSpPr>
      <p:grpSpPr>
        <a:xfrm>
          <a:off x="0" y="0"/>
          <a:ext cx="0" cy="0"/>
          <a:chOff x="0" y="0"/>
          <a:chExt cx="0" cy="0"/>
        </a:xfrm>
      </p:grpSpPr>
      <p:pic>
        <p:nvPicPr>
          <p:cNvPr id="430" name="Picture 429">
            <a:extLst>
              <a:ext uri="{FF2B5EF4-FFF2-40B4-BE49-F238E27FC236}">
                <a16:creationId xmlns:a16="http://schemas.microsoft.com/office/drawing/2014/main" id="{A9E7459C-A025-D7DB-A59D-F3D559E4075C}"/>
              </a:ext>
            </a:extLst>
          </p:cNvPr>
          <p:cNvPicPr>
            <a:picLocks noGrp="1" noRot="1" noChangeAspect="1" noMove="1" noResize="1" noEditPoints="1" noAdjustHandles="1" noChangeArrowheads="1" noChangeShapeType="1" noCrop="1"/>
          </p:cNvPicPr>
          <p:nvPr/>
        </p:nvPicPr>
        <p:blipFill>
          <a:blip r:embed="rId3" cstate="screen">
            <a:duotone>
              <a:schemeClr val="bg2">
                <a:shade val="45000"/>
                <a:satMod val="135000"/>
              </a:schemeClr>
              <a:prstClr val="white"/>
            </a:duotone>
            <a:extLst>
              <a:ext uri="{28A0092B-C50C-407E-A947-70E740481C1C}">
                <a14:useLocalDpi xmlns:a14="http://schemas.microsoft.com/office/drawing/2010/main"/>
              </a:ext>
            </a:extLst>
          </a:blip>
          <a:srcRect/>
          <a:stretch>
            <a:fillRect/>
          </a:stretch>
        </p:blipFill>
        <p:spPr>
          <a:xfrm>
            <a:off x="7393988" y="0"/>
            <a:ext cx="4798012" cy="6858000"/>
          </a:xfrm>
          <a:prstGeom prst="rect">
            <a:avLst/>
          </a:prstGeom>
        </p:spPr>
      </p:pic>
      <p:sp>
        <p:nvSpPr>
          <p:cNvPr id="3" name="TextBox 2">
            <a:extLst>
              <a:ext uri="{FF2B5EF4-FFF2-40B4-BE49-F238E27FC236}">
                <a16:creationId xmlns:a16="http://schemas.microsoft.com/office/drawing/2014/main" id="{8272229C-BBD5-0E13-850A-EAE2834C3D93}"/>
              </a:ext>
            </a:extLst>
          </p:cNvPr>
          <p:cNvSpPr txBox="1"/>
          <p:nvPr/>
        </p:nvSpPr>
        <p:spPr>
          <a:xfrm>
            <a:off x="382370" y="1161512"/>
            <a:ext cx="7534713" cy="5262979"/>
          </a:xfrm>
          <a:prstGeom prst="rect">
            <a:avLst/>
          </a:prstGeom>
          <a:noFill/>
        </p:spPr>
        <p:txBody>
          <a:bodyPr wrap="square" rtlCol="0">
            <a:spAutoFit/>
          </a:bodyPr>
          <a:lstStyle/>
          <a:p>
            <a:pPr marL="342900" indent="-342900">
              <a:buFont typeface="Arial" panose="020B0604020202020204" pitchFamily="34" charset="0"/>
              <a:buChar char="•"/>
            </a:pPr>
            <a:r>
              <a:rPr lang="en-GB" sz="2800" dirty="0"/>
              <a:t>It’s a place students can go to learn more about a subject/topic that they really like.</a:t>
            </a:r>
          </a:p>
          <a:p>
            <a:pPr marL="342900" indent="-342900">
              <a:buFont typeface="Arial" panose="020B0604020202020204" pitchFamily="34" charset="0"/>
              <a:buChar char="•"/>
            </a:pPr>
            <a:endParaRPr lang="en-GB" sz="2800" dirty="0"/>
          </a:p>
          <a:p>
            <a:pPr marL="342900" indent="-342900">
              <a:buFont typeface="Arial" panose="020B0604020202020204" pitchFamily="34" charset="0"/>
              <a:buChar char="•"/>
            </a:pPr>
            <a:r>
              <a:rPr lang="en-GB" sz="2800" dirty="0"/>
              <a:t>It can help prepare students for different jobs.</a:t>
            </a:r>
          </a:p>
          <a:p>
            <a:pPr marL="342900" indent="-342900">
              <a:buFont typeface="Arial" panose="020B0604020202020204" pitchFamily="34" charset="0"/>
              <a:buChar char="•"/>
            </a:pPr>
            <a:endParaRPr lang="en-GB" sz="2800" dirty="0"/>
          </a:p>
          <a:p>
            <a:pPr marL="342900" indent="-342900">
              <a:buFont typeface="Arial" panose="020B0604020202020204" pitchFamily="34" charset="0"/>
              <a:buChar char="•"/>
            </a:pPr>
            <a:r>
              <a:rPr lang="en-GB" sz="2800" dirty="0"/>
              <a:t>Academics teach students and also research questions we don’t have answers to yet.</a:t>
            </a:r>
          </a:p>
          <a:p>
            <a:pPr marL="342900" indent="-342900">
              <a:buFont typeface="Arial" panose="020B0604020202020204" pitchFamily="34" charset="0"/>
              <a:buChar char="•"/>
            </a:pPr>
            <a:endParaRPr lang="en-GB" sz="2800" dirty="0"/>
          </a:p>
          <a:p>
            <a:pPr marL="342900" indent="-342900">
              <a:buFont typeface="Arial" panose="020B0604020202020204" pitchFamily="34" charset="0"/>
              <a:buChar char="•"/>
            </a:pPr>
            <a:r>
              <a:rPr lang="en-GB" sz="2800" dirty="0"/>
              <a:t>A lot of information that was discovered in the past is very helpful when trying to solve modern problems – what exciting discoveries are next?</a:t>
            </a:r>
          </a:p>
        </p:txBody>
      </p:sp>
      <p:grpSp>
        <p:nvGrpSpPr>
          <p:cNvPr id="5" name="Group 4">
            <a:extLst>
              <a:ext uri="{FF2B5EF4-FFF2-40B4-BE49-F238E27FC236}">
                <a16:creationId xmlns:a16="http://schemas.microsoft.com/office/drawing/2014/main" id="{688396F4-40EE-E34D-5FA9-5A5AFB241849}"/>
              </a:ext>
            </a:extLst>
          </p:cNvPr>
          <p:cNvGrpSpPr>
            <a:grpSpLocks/>
          </p:cNvGrpSpPr>
          <p:nvPr/>
        </p:nvGrpSpPr>
        <p:grpSpPr>
          <a:xfrm>
            <a:off x="520319" y="298141"/>
            <a:ext cx="6404308" cy="472408"/>
            <a:chOff x="520319" y="298141"/>
            <a:chExt cx="6404308" cy="472408"/>
          </a:xfrm>
        </p:grpSpPr>
        <p:sp>
          <p:nvSpPr>
            <p:cNvPr id="6" name="Text Placeholder 5">
              <a:extLst>
                <a:ext uri="{FF2B5EF4-FFF2-40B4-BE49-F238E27FC236}">
                  <a16:creationId xmlns:a16="http://schemas.microsoft.com/office/drawing/2014/main" id="{8D0BF69D-5138-2304-2D99-4DD3A230BF0E}"/>
                </a:ext>
              </a:extLst>
            </p:cNvPr>
            <p:cNvSpPr txBox="1">
              <a:spLocks/>
            </p:cNvSpPr>
            <p:nvPr/>
          </p:nvSpPr>
          <p:spPr>
            <a:xfrm>
              <a:off x="587375" y="298141"/>
              <a:ext cx="6337252" cy="472408"/>
            </a:xfrm>
            <a:prstGeom prst="rect">
              <a:avLst/>
            </a:prstGeom>
          </p:spPr>
          <p:txBody>
            <a:bodyPr vert="horz" lIns="0" tIns="0" rIns="0" bIns="0" rtlCol="0">
              <a:noAutofit/>
            </a:bodyPr>
            <a:lstStyle>
              <a:lvl1pPr marL="180000" indent="-180000" algn="l" defTabSz="914400" rtl="0" eaLnBrk="1" latinLnBrk="0" hangingPunct="1">
                <a:lnSpc>
                  <a:spcPct val="90000"/>
                </a:lnSpc>
                <a:spcBef>
                  <a:spcPts val="1000"/>
                </a:spcBef>
                <a:spcAft>
                  <a:spcPts val="300"/>
                </a:spcAft>
                <a:buFont typeface="Arial" panose="020B0604020202020204" pitchFamily="34" charset="0"/>
                <a:buChar char="•"/>
                <a:defRPr sz="1600" kern="1200">
                  <a:solidFill>
                    <a:schemeClr val="bg1"/>
                  </a:solidFill>
                  <a:latin typeface="+mn-lt"/>
                  <a:ea typeface="+mn-ea"/>
                  <a:cs typeface="+mn-cs"/>
                </a:defRPr>
              </a:lvl1pPr>
              <a:lvl2pPr marL="378000" indent="-144000" algn="l" defTabSz="914400" rtl="0" eaLnBrk="1" latinLnBrk="0" hangingPunct="1">
                <a:lnSpc>
                  <a:spcPct val="90000"/>
                </a:lnSpc>
                <a:spcBef>
                  <a:spcPts val="500"/>
                </a:spcBef>
                <a:spcAft>
                  <a:spcPts val="300"/>
                </a:spcAft>
                <a:buSzPct val="60000"/>
                <a:buFont typeface="Courier New" panose="02070309020205020404" pitchFamily="49" charset="0"/>
                <a:buChar char="o"/>
                <a:defRPr sz="1600" kern="1200">
                  <a:solidFill>
                    <a:schemeClr val="bg1"/>
                  </a:solidFill>
                  <a:latin typeface="+mn-lt"/>
                  <a:ea typeface="+mn-ea"/>
                  <a:cs typeface="+mn-cs"/>
                </a:defRPr>
              </a:lvl2pPr>
              <a:lvl3pPr marL="522000" indent="-144000" algn="l" defTabSz="914400" rtl="0" eaLnBrk="1" latinLnBrk="0" hangingPunct="1">
                <a:lnSpc>
                  <a:spcPct val="90000"/>
                </a:lnSpc>
                <a:spcBef>
                  <a:spcPts val="500"/>
                </a:spcBef>
                <a:spcAft>
                  <a:spcPts val="300"/>
                </a:spcAft>
                <a:buSzPct val="70000"/>
                <a:buFont typeface="Wingdings" pitchFamily="2" charset="2"/>
                <a:buChar char="§"/>
                <a:defRPr sz="1600" kern="1200">
                  <a:solidFill>
                    <a:schemeClr val="bg1"/>
                  </a:solidFill>
                  <a:latin typeface="+mn-lt"/>
                  <a:ea typeface="+mn-ea"/>
                  <a:cs typeface="+mn-cs"/>
                </a:defRPr>
              </a:lvl3pPr>
              <a:lvl4pPr marL="180000" indent="-180000" algn="l" defTabSz="914400" rtl="0" eaLnBrk="1" latinLnBrk="0" hangingPunct="1">
                <a:lnSpc>
                  <a:spcPct val="90000"/>
                </a:lnSpc>
                <a:spcBef>
                  <a:spcPts val="500"/>
                </a:spcBef>
                <a:spcAft>
                  <a:spcPts val="300"/>
                </a:spcAft>
                <a:buClr>
                  <a:schemeClr val="accent2"/>
                </a:buClr>
                <a:buFont typeface="Arial" panose="020B0604020202020204" pitchFamily="34" charset="0"/>
                <a:buChar char="•"/>
                <a:defRPr sz="1600" kern="1200">
                  <a:solidFill>
                    <a:schemeClr val="bg1"/>
                  </a:solidFill>
                  <a:latin typeface="+mn-lt"/>
                  <a:ea typeface="+mn-ea"/>
                  <a:cs typeface="+mn-cs"/>
                </a:defRPr>
              </a:lvl4pPr>
              <a:lvl5pPr marL="378000" indent="-144000" algn="l" defTabSz="914400" rtl="0" eaLnBrk="1" latinLnBrk="0" hangingPunct="1">
                <a:lnSpc>
                  <a:spcPct val="90000"/>
                </a:lnSpc>
                <a:spcBef>
                  <a:spcPts val="500"/>
                </a:spcBef>
                <a:spcAft>
                  <a:spcPts val="300"/>
                </a:spcAft>
                <a:buClr>
                  <a:schemeClr val="accent2"/>
                </a:buClr>
                <a:buSzPct val="60000"/>
                <a:buFont typeface="Courier New" panose="02070309020205020404" pitchFamily="49" charset="0"/>
                <a:buChar char="o"/>
                <a:defRPr sz="16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GB" sz="2800" dirty="0">
                  <a:solidFill>
                    <a:schemeClr val="tx2"/>
                  </a:solidFill>
                  <a:latin typeface="Arial" panose="020B0604020202020204" pitchFamily="34" charset="0"/>
                  <a:cs typeface="Arial" panose="020B0604020202020204" pitchFamily="34" charset="0"/>
                </a:rPr>
                <a:t>The Role of a University</a:t>
              </a:r>
            </a:p>
          </p:txBody>
        </p:sp>
        <p:cxnSp>
          <p:nvCxnSpPr>
            <p:cNvPr id="7" name="Straight Connector 6">
              <a:extLst>
                <a:ext uri="{FF2B5EF4-FFF2-40B4-BE49-F238E27FC236}">
                  <a16:creationId xmlns:a16="http://schemas.microsoft.com/office/drawing/2014/main" id="{E8F1083F-0288-DD0A-AAB1-AF2516338D1D}"/>
                </a:ext>
              </a:extLst>
            </p:cNvPr>
            <p:cNvCxnSpPr>
              <a:cxnSpLocks/>
            </p:cNvCxnSpPr>
            <p:nvPr/>
          </p:nvCxnSpPr>
          <p:spPr>
            <a:xfrm>
              <a:off x="520319" y="729826"/>
              <a:ext cx="3831762" cy="0"/>
            </a:xfrm>
            <a:prstGeom prst="line">
              <a:avLst/>
            </a:prstGeom>
            <a:ln>
              <a:solidFill>
                <a:schemeClr val="bg2"/>
              </a:solidFill>
            </a:ln>
          </p:spPr>
          <p:style>
            <a:lnRef idx="2">
              <a:schemeClr val="accent1"/>
            </a:lnRef>
            <a:fillRef idx="0">
              <a:schemeClr val="accent1"/>
            </a:fillRef>
            <a:effectRef idx="1">
              <a:schemeClr val="accent1"/>
            </a:effectRef>
            <a:fontRef idx="minor">
              <a:schemeClr val="tx1"/>
            </a:fontRef>
          </p:style>
        </p:cxnSp>
      </p:grpSp>
    </p:spTree>
    <p:extLst>
      <p:ext uri="{BB962C8B-B14F-4D97-AF65-F5344CB8AC3E}">
        <p14:creationId xmlns:p14="http://schemas.microsoft.com/office/powerpoint/2010/main" val="2769934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PS _ HWU">
      <a:dk1>
        <a:sysClr val="windowText" lastClr="000000"/>
      </a:dk1>
      <a:lt1>
        <a:sysClr val="window" lastClr="FFFFFF"/>
      </a:lt1>
      <a:dk2>
        <a:srgbClr val="A85822"/>
      </a:dk2>
      <a:lt2>
        <a:srgbClr val="DE8A2E"/>
      </a:lt2>
      <a:accent1>
        <a:srgbClr val="009FE1"/>
      </a:accent1>
      <a:accent2>
        <a:srgbClr val="B2C23F"/>
      </a:accent2>
      <a:accent3>
        <a:srgbClr val="CB1862"/>
      </a:accent3>
      <a:accent4>
        <a:srgbClr val="6F176E"/>
      </a:accent4>
      <a:accent5>
        <a:srgbClr val="4B7842"/>
      </a:accent5>
      <a:accent6>
        <a:srgbClr val="004067"/>
      </a:accent6>
      <a:hlink>
        <a:srgbClr val="009FE1"/>
      </a:hlink>
      <a:folHlink>
        <a:srgbClr val="6F176E"/>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Office Theme">
  <a:themeElements>
    <a:clrScheme name="PS _ HWU">
      <a:dk1>
        <a:sysClr val="windowText" lastClr="000000"/>
      </a:dk1>
      <a:lt1>
        <a:sysClr val="window" lastClr="FFFFFF"/>
      </a:lt1>
      <a:dk2>
        <a:srgbClr val="A85822"/>
      </a:dk2>
      <a:lt2>
        <a:srgbClr val="DE8A2E"/>
      </a:lt2>
      <a:accent1>
        <a:srgbClr val="009FE1"/>
      </a:accent1>
      <a:accent2>
        <a:srgbClr val="B2C23F"/>
      </a:accent2>
      <a:accent3>
        <a:srgbClr val="CB1862"/>
      </a:accent3>
      <a:accent4>
        <a:srgbClr val="6F176E"/>
      </a:accent4>
      <a:accent5>
        <a:srgbClr val="4B7842"/>
      </a:accent5>
      <a:accent6>
        <a:srgbClr val="004067"/>
      </a:accent6>
      <a:hlink>
        <a:srgbClr val="009FE1"/>
      </a:hlink>
      <a:folHlink>
        <a:srgbClr val="6F176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2_Office Theme">
  <a:themeElements>
    <a:clrScheme name="PS _ HWU">
      <a:dk1>
        <a:sysClr val="windowText" lastClr="000000"/>
      </a:dk1>
      <a:lt1>
        <a:sysClr val="window" lastClr="FFFFFF"/>
      </a:lt1>
      <a:dk2>
        <a:srgbClr val="A85822"/>
      </a:dk2>
      <a:lt2>
        <a:srgbClr val="DE8A2E"/>
      </a:lt2>
      <a:accent1>
        <a:srgbClr val="009FE1"/>
      </a:accent1>
      <a:accent2>
        <a:srgbClr val="B2C23F"/>
      </a:accent2>
      <a:accent3>
        <a:srgbClr val="CB1862"/>
      </a:accent3>
      <a:accent4>
        <a:srgbClr val="6F176E"/>
      </a:accent4>
      <a:accent5>
        <a:srgbClr val="4B7842"/>
      </a:accent5>
      <a:accent6>
        <a:srgbClr val="004067"/>
      </a:accent6>
      <a:hlink>
        <a:srgbClr val="009FE1"/>
      </a:hlink>
      <a:folHlink>
        <a:srgbClr val="6F176E"/>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ea57647-51db-4985-90db-f10b8d322940">
      <Value>4</Value>
      <Value>3</Value>
      <Value>2</Value>
      <Value>1</Value>
    </TaxCatchAll>
    <ib00c8fa51ef499d9c6be33cdb1c13af xmlns="cea57647-51db-4985-90db-f10b8d322940">
      <Terms xmlns="http://schemas.microsoft.com/office/infopath/2007/PartnerControls">
        <TermInfo xmlns="http://schemas.microsoft.com/office/infopath/2007/PartnerControls">
          <TermName xmlns="http://schemas.microsoft.com/office/infopath/2007/PartnerControls">Low Risk (Green)</TermName>
          <TermId xmlns="http://schemas.microsoft.com/office/infopath/2007/PartnerControls">2cb9e9b1-e4c5-43ff-835e-6dfe020bd0e5</TermId>
        </TermInfo>
      </Terms>
    </ib00c8fa51ef499d9c6be33cdb1c13af>
    <ccd39870fc084f3ebea290f7b3a34feb xmlns="cea57647-51db-4985-90db-f10b8d322940">
      <Terms xmlns="http://schemas.microsoft.com/office/infopath/2007/PartnerControls">
        <TermInfo xmlns="http://schemas.microsoft.com/office/infopath/2007/PartnerControls">
          <TermName xmlns="http://schemas.microsoft.com/office/infopath/2007/PartnerControls">2025-26</TermName>
          <TermId xmlns="http://schemas.microsoft.com/office/infopath/2007/PartnerControls">e4ebf857-995f-4341-9e17-aff2872d3e02</TermId>
        </TermInfo>
      </Terms>
    </ccd39870fc084f3ebea290f7b3a34feb>
    <c983a228ec9a4d5bb66d99d203516293 xmlns="cea57647-51db-4985-90db-f10b8d322940">
      <Terms xmlns="http://schemas.microsoft.com/office/infopath/2007/PartnerControls">
        <TermInfo xmlns="http://schemas.microsoft.com/office/infopath/2007/PartnerControls">
          <TermName xmlns="http://schemas.microsoft.com/office/infopath/2007/PartnerControls">Records Management</TermName>
          <TermId xmlns="http://schemas.microsoft.com/office/infopath/2007/PartnerControls">7f2d5d03-e1cb-45f5-9e16-edd50c5be320</TermId>
        </TermInfo>
      </Terms>
    </c983a228ec9a4d5bb66d99d203516293>
    <fb268d35b4ea4340b884a97865134700 xmlns="cea57647-51db-4985-90db-f10b8d322940">
      <Terms xmlns="http://schemas.microsoft.com/office/infopath/2007/PartnerControls">
        <TermInfo xmlns="http://schemas.microsoft.com/office/infopath/2007/PartnerControls">
          <TermName xmlns="http://schemas.microsoft.com/office/infopath/2007/PartnerControls">Marketing</TermName>
          <TermId xmlns="http://schemas.microsoft.com/office/infopath/2007/PartnerControls">cda60155-00bd-4d15-bc3a-2f55bce872ab</TermId>
        </TermInfo>
      </Terms>
    </fb268d35b4ea4340b884a97865134700>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Heriot-Watt Workspace Zone Document" ma:contentTypeID="0x010100FDFD130D692E4B1BA2A96AED5E1001470400B746D6671EFF414CAA2462221DC665A1" ma:contentTypeVersion="4" ma:contentTypeDescription="Applied to all documents in workspace zone sites" ma:contentTypeScope="" ma:versionID="071bf348d6e2c73d6975cc7692472880">
  <xsd:schema xmlns:xsd="http://www.w3.org/2001/XMLSchema" xmlns:xs="http://www.w3.org/2001/XMLSchema" xmlns:p="http://schemas.microsoft.com/office/2006/metadata/properties" xmlns:ns2="cea57647-51db-4985-90db-f10b8d322940" targetNamespace="http://schemas.microsoft.com/office/2006/metadata/properties" ma:root="true" ma:fieldsID="01ceea79ee8fbea8f93d6f31cb503ffc" ns2:_="">
    <xsd:import namespace="cea57647-51db-4985-90db-f10b8d322940"/>
    <xsd:element name="properties">
      <xsd:complexType>
        <xsd:sequence>
          <xsd:element name="documentManagement">
            <xsd:complexType>
              <xsd:all>
                <xsd:element ref="ns2:c983a228ec9a4d5bb66d99d203516293" minOccurs="0"/>
                <xsd:element ref="ns2:TaxCatchAll" minOccurs="0"/>
                <xsd:element ref="ns2:TaxCatchAllLabel" minOccurs="0"/>
                <xsd:element ref="ns2:fb268d35b4ea4340b884a97865134700" minOccurs="0"/>
                <xsd:element ref="ns2:ib00c8fa51ef499d9c6be33cdb1c13af" minOccurs="0"/>
                <xsd:element ref="ns2:ccd39870fc084f3ebea290f7b3a34feb"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ea57647-51db-4985-90db-f10b8d322940" elementFormDefault="qualified">
    <xsd:import namespace="http://schemas.microsoft.com/office/2006/documentManagement/types"/>
    <xsd:import namespace="http://schemas.microsoft.com/office/infopath/2007/PartnerControls"/>
    <xsd:element name="c983a228ec9a4d5bb66d99d203516293" ma:index="8" nillable="true" ma:taxonomy="true" ma:internalName="c983a228ec9a4d5bb66d99d203516293" ma:taxonomyFieldName="HWU_Function" ma:displayName="Function (Jisc 2007)" ma:fieldId="{c983a228-ec9a-4d5b-b66d-99d203516293}" ma:sspId="1f8fe375-cbb6-4b35-9ea2-3916cf22ce71" ma:termSetId="067271ba-772d-4c01-ac8b-9fdd68d21b1a" ma:anchorId="00000000-0000-0000-0000-000000000000" ma:open="false" ma:isKeyword="false">
      <xsd:complexType>
        <xsd:sequence>
          <xsd:element ref="pc:Terms" minOccurs="0" maxOccurs="1"/>
        </xsd:sequence>
      </xsd:complexType>
    </xsd:element>
    <xsd:element name="TaxCatchAll" ma:index="9" nillable="true" ma:displayName="Taxonomy Catch All Column" ma:hidden="true" ma:list="{b9efba4f-6aeb-4093-a1d2-ec5c7ae5c212}" ma:internalName="TaxCatchAll" ma:showField="CatchAllData" ma:web="26c13702-f633-4495-bd27-c3b0797daad0">
      <xsd:complexType>
        <xsd:complexContent>
          <xsd:extension base="dms:MultiChoiceLookup">
            <xsd:sequence>
              <xsd:element name="Value" type="dms:Lookup" maxOccurs="unbounded" minOccurs="0" nillable="true"/>
            </xsd:sequence>
          </xsd:extension>
        </xsd:complexContent>
      </xsd:complexType>
    </xsd:element>
    <xsd:element name="TaxCatchAllLabel" ma:index="10" nillable="true" ma:displayName="Taxonomy Catch All Column1" ma:hidden="true" ma:list="{b9efba4f-6aeb-4093-a1d2-ec5c7ae5c212}" ma:internalName="TaxCatchAllLabel" ma:readOnly="true" ma:showField="CatchAllDataLabel" ma:web="26c13702-f633-4495-bd27-c3b0797daad0">
      <xsd:complexType>
        <xsd:complexContent>
          <xsd:extension base="dms:MultiChoiceLookup">
            <xsd:sequence>
              <xsd:element name="Value" type="dms:Lookup" maxOccurs="unbounded" minOccurs="0" nillable="true"/>
            </xsd:sequence>
          </xsd:extension>
        </xsd:complexContent>
      </xsd:complexType>
    </xsd:element>
    <xsd:element name="fb268d35b4ea4340b884a97865134700" ma:index="12" nillable="true" ma:taxonomy="true" ma:internalName="fb268d35b4ea4340b884a97865134700" ma:taxonomyFieldName="HWU_OrgUnit" ma:displayName="Org Unit" ma:fieldId="{fb268d35-b4ea-4340-b884-a97865134700}" ma:sspId="1f8fe375-cbb6-4b35-9ea2-3916cf22ce71" ma:termSetId="be1560e9-18cd-4518-a991-6f37d0aeca77" ma:anchorId="00000000-0000-0000-0000-000000000000" ma:open="false" ma:isKeyword="false">
      <xsd:complexType>
        <xsd:sequence>
          <xsd:element ref="pc:Terms" minOccurs="0" maxOccurs="1"/>
        </xsd:sequence>
      </xsd:complexType>
    </xsd:element>
    <xsd:element name="ib00c8fa51ef499d9c6be33cdb1c13af" ma:index="14" ma:taxonomy="true" ma:internalName="ib00c8fa51ef499d9c6be33cdb1c13af" ma:taxonomyFieldName="HWU_DataSafetyCode" ma:displayName="Data Safety Code" ma:fieldId="{2b00c8fa-51ef-499d-9c6b-e33cdb1c13af}" ma:sspId="1f8fe375-cbb6-4b35-9ea2-3916cf22ce71" ma:termSetId="8bcc4b4e-594f-48c8-a159-7275f37596a3" ma:anchorId="00000000-0000-0000-0000-000000000000" ma:open="false" ma:isKeyword="false">
      <xsd:complexType>
        <xsd:sequence>
          <xsd:element ref="pc:Terms" minOccurs="0" maxOccurs="1"/>
        </xsd:sequence>
      </xsd:complexType>
    </xsd:element>
    <xsd:element name="ccd39870fc084f3ebea290f7b3a34feb" ma:index="16" nillable="true" ma:taxonomy="true" ma:internalName="ccd39870fc084f3ebea290f7b3a34feb" ma:taxonomyFieldName="HWU_AcademicYear" ma:displayName="Academic Year" ma:readOnly="false" ma:default="1;#2025-26|e4ebf857-995f-4341-9e17-aff2872d3e02" ma:fieldId="{ccd39870-fc08-4f3e-bea2-90f7b3a34feb}" ma:sspId="1f8fe375-cbb6-4b35-9ea2-3916cf22ce71" ma:termSetId="c8527da1-99ac-4b72-97b5-1d85d18715c0" ma:anchorId="e4ebf857-995f-4341-9e17-aff2872d3e02" ma:open="false" ma:isKeyword="false">
      <xsd:complexType>
        <xsd:sequence>
          <xsd:element ref="pc:Terms" minOccurs="0" maxOccurs="1"/>
        </xsd:sequence>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haredContentType xmlns="Microsoft.SharePoint.Taxonomy.ContentTypeSync" SourceId="1f8fe375-cbb6-4b35-9ea2-3916cf22ce71" ContentTypeId="0x010100FDFD130D692E4B1BA2A96AED5E10014704" PreviousValue="false" LastSyncTimeStamp="2025-10-07T16:30:45.9Z"/>
</file>

<file path=customXml/itemProps1.xml><?xml version="1.0" encoding="utf-8"?>
<ds:datastoreItem xmlns:ds="http://schemas.openxmlformats.org/officeDocument/2006/customXml" ds:itemID="{486955C5-F17D-4251-BA4D-3DA244C23E7E}">
  <ds:schemaRefs>
    <ds:schemaRef ds:uri="http://schemas.microsoft.com/office/2006/documentManagement/types"/>
    <ds:schemaRef ds:uri="c1f3647e-bb96-464b-92d0-52098fb86122"/>
    <ds:schemaRef ds:uri="http://purl.org/dc/terms/"/>
    <ds:schemaRef ds:uri="http://schemas.microsoft.com/office/infopath/2007/PartnerControls"/>
    <ds:schemaRef ds:uri="http://purl.org/dc/elements/1.1/"/>
    <ds:schemaRef ds:uri="http://schemas.microsoft.com/office/2006/metadata/properties"/>
    <ds:schemaRef ds:uri="http://schemas.openxmlformats.org/package/2006/metadata/core-properties"/>
    <ds:schemaRef ds:uri="0af4a591-3c88-436e-b232-943430396ea3"/>
    <ds:schemaRef ds:uri="http://www.w3.org/XML/1998/namespace"/>
    <ds:schemaRef ds:uri="http://purl.org/dc/dcmitype/"/>
  </ds:schemaRefs>
</ds:datastoreItem>
</file>

<file path=customXml/itemProps2.xml><?xml version="1.0" encoding="utf-8"?>
<ds:datastoreItem xmlns:ds="http://schemas.openxmlformats.org/officeDocument/2006/customXml" ds:itemID="{D040B252-6A4C-4771-8D64-7F4468D69425}">
  <ds:schemaRefs>
    <ds:schemaRef ds:uri="http://schemas.microsoft.com/sharepoint/v3/contenttype/forms"/>
  </ds:schemaRefs>
</ds:datastoreItem>
</file>

<file path=customXml/itemProps3.xml><?xml version="1.0" encoding="utf-8"?>
<ds:datastoreItem xmlns:ds="http://schemas.openxmlformats.org/officeDocument/2006/customXml" ds:itemID="{DFB6361B-A8D7-4200-BBA9-E992987D3C9C}"/>
</file>

<file path=customXml/itemProps4.xml><?xml version="1.0" encoding="utf-8"?>
<ds:datastoreItem xmlns:ds="http://schemas.openxmlformats.org/officeDocument/2006/customXml" ds:itemID="{CAF36B1C-BC19-4ED5-917C-21DEE31608A3}"/>
</file>

<file path=docProps/app.xml><?xml version="1.0" encoding="utf-8"?>
<Properties xmlns="http://schemas.openxmlformats.org/officeDocument/2006/extended-properties" xmlns:vt="http://schemas.openxmlformats.org/officeDocument/2006/docPropsVTypes">
  <Template>Office Theme</Template>
  <TotalTime>3161</TotalTime>
  <Words>2213</Words>
  <Application>Microsoft Office PowerPoint</Application>
  <PresentationFormat>Widescreen</PresentationFormat>
  <Paragraphs>202</Paragraphs>
  <Slides>28</Slides>
  <Notes>28</Notes>
  <HiddenSlides>2</HiddenSlides>
  <MMClips>4</MMClips>
  <ScaleCrop>false</ScaleCrop>
  <HeadingPairs>
    <vt:vector size="4" baseType="variant">
      <vt:variant>
        <vt:lpstr>Theme</vt:lpstr>
      </vt:variant>
      <vt:variant>
        <vt:i4>3</vt:i4>
      </vt:variant>
      <vt:variant>
        <vt:lpstr>Slide Titles</vt:lpstr>
      </vt:variant>
      <vt:variant>
        <vt:i4>28</vt:i4>
      </vt:variant>
    </vt:vector>
  </HeadingPairs>
  <TitlesOfParts>
    <vt:vector size="31" baseType="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Dufresne, Emilie</dc:creator>
  <cp:lastModifiedBy>Brown, Emily</cp:lastModifiedBy>
  <cp:revision>12</cp:revision>
  <dcterms:created xsi:type="dcterms:W3CDTF">2024-07-01T10:07:12Z</dcterms:created>
  <dcterms:modified xsi:type="dcterms:W3CDTF">2026-09-22T16:41:54Z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0x010100FDFD130D692E4B1BA2A96AED5E1001470400B746D6671EFF414CAA2462221DC665A1</vt:lpwstr>
  </property>
  <property fmtid="{D5CDD505-2E9C-101B-9397-08002B2CF9AE}" pid="3" name="MediaServiceImageTags">
    <vt:lpwstr/>
  </property>
  <property fmtid="{D5CDD505-2E9C-101B-9397-08002B2CF9AE}" pid="4" name="HWU_OrgUnit">
    <vt:lpwstr>2;#Marketing|cda60155-00bd-4d15-bc3a-2f55bce872ab</vt:lpwstr>
  </property>
  <property fmtid="{D5CDD505-2E9C-101B-9397-08002B2CF9AE}" pid="5" name="lcf76f155ced4ddcb4097134ff3c332f">
    <vt:lpwstr/>
  </property>
  <property fmtid="{D5CDD505-2E9C-101B-9397-08002B2CF9AE}" pid="6" name="HWU_Function">
    <vt:lpwstr>3;#Records Management|7f2d5d03-e1cb-45f5-9e16-edd50c5be320</vt:lpwstr>
  </property>
  <property fmtid="{D5CDD505-2E9C-101B-9397-08002B2CF9AE}" pid="7" name="HWU_DataSafetyCode">
    <vt:lpwstr>4;#Low Risk (Green)|2cb9e9b1-e4c5-43ff-835e-6dfe020bd0e5</vt:lpwstr>
  </property>
  <property fmtid="{D5CDD505-2E9C-101B-9397-08002B2CF9AE}" pid="8" name="HWU_AcademicYear">
    <vt:lpwstr>1;#2025-26|e4ebf857-995f-4341-9e17-aff2872d3e02</vt:lpwstr>
  </property>
</Properties>
</file>